
<file path=[Content_Types].xml><?xml version="1.0" encoding="utf-8"?>
<Types xmlns="http://schemas.openxmlformats.org/package/2006/content-types">
  <Default Extension="xml" ContentType="application/xml"/>
  <Default Extension="jpeg" ContentType="image/jpeg"/>
  <Default Extension="jpg" ContentType="image/jpeg"/>
  <Default Extension="mp3" ContentType="audi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74" r:id="rId2"/>
    <p:sldId id="278" r:id="rId3"/>
    <p:sldId id="272" r:id="rId4"/>
    <p:sldId id="281" r:id="rId5"/>
    <p:sldId id="280" r:id="rId6"/>
    <p:sldId id="256" r:id="rId7"/>
    <p:sldId id="257" r:id="rId8"/>
    <p:sldId id="275" r:id="rId9"/>
    <p:sldId id="270" r:id="rId10"/>
    <p:sldId id="271" r:id="rId11"/>
    <p:sldId id="279" r:id="rId12"/>
    <p:sldId id="282" r:id="rId13"/>
    <p:sldId id="283" r:id="rId14"/>
    <p:sldId id="273" r:id="rId15"/>
    <p:sldId id="276" r:id="rId16"/>
    <p:sldId id="277" r:id="rId17"/>
    <p:sldId id="284" r:id="rId18"/>
    <p:sldId id="285" r:id="rId19"/>
  </p:sldIdLst>
  <p:sldSz cx="9144000" cy="5143500" type="screen16x9"/>
  <p:notesSz cx="6858000" cy="9144000"/>
  <p:defaultTextStyle>
    <a:lvl1pPr algn="ctr" defTabSz="366702">
      <a:defRPr sz="2600">
        <a:solidFill>
          <a:srgbClr val="FFFFFF"/>
        </a:solidFill>
        <a:effectLst>
          <a:outerShdw blurRad="50800" dist="38100" dir="5400000" rotWithShape="0">
            <a:srgbClr val="000000"/>
          </a:outerShdw>
        </a:effectLst>
        <a:latin typeface="+mn-lt"/>
        <a:ea typeface="+mn-ea"/>
        <a:cs typeface="+mn-cs"/>
        <a:sym typeface="Helvetica Neue Light"/>
      </a:defRPr>
    </a:lvl1pPr>
    <a:lvl2pPr indent="143492" algn="ctr" defTabSz="366702">
      <a:defRPr sz="2600">
        <a:solidFill>
          <a:srgbClr val="FFFFFF"/>
        </a:solidFill>
        <a:effectLst>
          <a:outerShdw blurRad="50800" dist="38100" dir="5400000" rotWithShape="0">
            <a:srgbClr val="000000"/>
          </a:outerShdw>
        </a:effectLst>
        <a:latin typeface="+mn-lt"/>
        <a:ea typeface="+mn-ea"/>
        <a:cs typeface="+mn-cs"/>
        <a:sym typeface="Helvetica Neue Light"/>
      </a:defRPr>
    </a:lvl2pPr>
    <a:lvl3pPr indent="286984" algn="ctr" defTabSz="366702">
      <a:defRPr sz="2600">
        <a:solidFill>
          <a:srgbClr val="FFFFFF"/>
        </a:solidFill>
        <a:effectLst>
          <a:outerShdw blurRad="50800" dist="38100" dir="5400000" rotWithShape="0">
            <a:srgbClr val="000000"/>
          </a:outerShdw>
        </a:effectLst>
        <a:latin typeface="+mn-lt"/>
        <a:ea typeface="+mn-ea"/>
        <a:cs typeface="+mn-cs"/>
        <a:sym typeface="Helvetica Neue Light"/>
      </a:defRPr>
    </a:lvl3pPr>
    <a:lvl4pPr indent="430477" algn="ctr" defTabSz="366702">
      <a:defRPr sz="2600">
        <a:solidFill>
          <a:srgbClr val="FFFFFF"/>
        </a:solidFill>
        <a:effectLst>
          <a:outerShdw blurRad="50800" dist="38100" dir="5400000" rotWithShape="0">
            <a:srgbClr val="000000"/>
          </a:outerShdw>
        </a:effectLst>
        <a:latin typeface="+mn-lt"/>
        <a:ea typeface="+mn-ea"/>
        <a:cs typeface="+mn-cs"/>
        <a:sym typeface="Helvetica Neue Light"/>
      </a:defRPr>
    </a:lvl4pPr>
    <a:lvl5pPr indent="573969" algn="ctr" defTabSz="366702">
      <a:defRPr sz="2600">
        <a:solidFill>
          <a:srgbClr val="FFFFFF"/>
        </a:solidFill>
        <a:effectLst>
          <a:outerShdw blurRad="50800" dist="38100" dir="5400000" rotWithShape="0">
            <a:srgbClr val="000000"/>
          </a:outerShdw>
        </a:effectLst>
        <a:latin typeface="+mn-lt"/>
        <a:ea typeface="+mn-ea"/>
        <a:cs typeface="+mn-cs"/>
        <a:sym typeface="Helvetica Neue Light"/>
      </a:defRPr>
    </a:lvl5pPr>
    <a:lvl6pPr indent="717461" algn="ctr" defTabSz="366702">
      <a:defRPr sz="2600">
        <a:solidFill>
          <a:srgbClr val="FFFFFF"/>
        </a:solidFill>
        <a:effectLst>
          <a:outerShdw blurRad="50800" dist="38100" dir="5400000" rotWithShape="0">
            <a:srgbClr val="000000"/>
          </a:outerShdw>
        </a:effectLst>
        <a:latin typeface="+mn-lt"/>
        <a:ea typeface="+mn-ea"/>
        <a:cs typeface="+mn-cs"/>
        <a:sym typeface="Helvetica Neue Light"/>
      </a:defRPr>
    </a:lvl6pPr>
    <a:lvl7pPr indent="860953" algn="ctr" defTabSz="366702">
      <a:defRPr sz="2600">
        <a:solidFill>
          <a:srgbClr val="FFFFFF"/>
        </a:solidFill>
        <a:effectLst>
          <a:outerShdw blurRad="50800" dist="38100" dir="5400000" rotWithShape="0">
            <a:srgbClr val="000000"/>
          </a:outerShdw>
        </a:effectLst>
        <a:latin typeface="+mn-lt"/>
        <a:ea typeface="+mn-ea"/>
        <a:cs typeface="+mn-cs"/>
        <a:sym typeface="Helvetica Neue Light"/>
      </a:defRPr>
    </a:lvl7pPr>
    <a:lvl8pPr indent="1004446" algn="ctr" defTabSz="366702">
      <a:defRPr sz="2600">
        <a:solidFill>
          <a:srgbClr val="FFFFFF"/>
        </a:solidFill>
        <a:effectLst>
          <a:outerShdw blurRad="50800" dist="38100" dir="5400000" rotWithShape="0">
            <a:srgbClr val="000000"/>
          </a:outerShdw>
        </a:effectLst>
        <a:latin typeface="+mn-lt"/>
        <a:ea typeface="+mn-ea"/>
        <a:cs typeface="+mn-cs"/>
        <a:sym typeface="Helvetica Neue Light"/>
      </a:defRPr>
    </a:lvl8pPr>
    <a:lvl9pPr indent="1147938" algn="ctr" defTabSz="366702">
      <a:defRPr sz="2600">
        <a:solidFill>
          <a:srgbClr val="FFFFFF"/>
        </a:solidFill>
        <a:effectLst>
          <a:outerShdw blurRad="50800" dist="38100" dir="5400000" rotWithShape="0">
            <a:srgbClr val="000000"/>
          </a:outerShdw>
        </a:effectLst>
        <a:latin typeface="+mn-lt"/>
        <a:ea typeface="+mn-ea"/>
        <a:cs typeface="+mn-cs"/>
        <a:sym typeface="Helvetica Neue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4">
              <a:alpha val="36000"/>
            </a:srgbClr>
          </a:solidFill>
        </a:fill>
      </a:tcStyle>
    </a:wholeTbl>
    <a:band2H>
      <a:tcTxStyle/>
      <a:tcStyle>
        <a:tcBdr/>
        <a:fill>
          <a:solidFill>
            <a:srgbClr val="676164">
              <a:alpha val="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254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a:tcStyle>
        <a:tcBdr/>
        <a:fill>
          <a:solidFill>
            <a:srgbClr val="676164">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0" d="100"/>
          <a:sy n="140" d="100"/>
        </p:scale>
        <p:origin x="-73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918599417"/>
      </p:ext>
    </p:extLst>
  </p:cSld>
  <p:clrMap bg1="lt1" tx1="dk1" bg2="lt2" tx2="dk2" accent1="accent1" accent2="accent2" accent3="accent3" accent4="accent4" accent5="accent5" accent6="accent6" hlink="hlink" folHlink="folHlink"/>
  <p:notesStyle>
    <a:lvl1pPr defTabSz="286984">
      <a:lnSpc>
        <a:spcPct val="117999"/>
      </a:lnSpc>
      <a:defRPr sz="1400">
        <a:latin typeface="Helvetica Neue"/>
        <a:ea typeface="Helvetica Neue"/>
        <a:cs typeface="Helvetica Neue"/>
        <a:sym typeface="Helvetica Neue"/>
      </a:defRPr>
    </a:lvl1pPr>
    <a:lvl2pPr indent="143492" defTabSz="286984">
      <a:lnSpc>
        <a:spcPct val="117999"/>
      </a:lnSpc>
      <a:defRPr sz="1400">
        <a:latin typeface="Helvetica Neue"/>
        <a:ea typeface="Helvetica Neue"/>
        <a:cs typeface="Helvetica Neue"/>
        <a:sym typeface="Helvetica Neue"/>
      </a:defRPr>
    </a:lvl2pPr>
    <a:lvl3pPr indent="286984" defTabSz="286984">
      <a:lnSpc>
        <a:spcPct val="117999"/>
      </a:lnSpc>
      <a:defRPr sz="1400">
        <a:latin typeface="Helvetica Neue"/>
        <a:ea typeface="Helvetica Neue"/>
        <a:cs typeface="Helvetica Neue"/>
        <a:sym typeface="Helvetica Neue"/>
      </a:defRPr>
    </a:lvl3pPr>
    <a:lvl4pPr indent="430477" defTabSz="286984">
      <a:lnSpc>
        <a:spcPct val="117999"/>
      </a:lnSpc>
      <a:defRPr sz="1400">
        <a:latin typeface="Helvetica Neue"/>
        <a:ea typeface="Helvetica Neue"/>
        <a:cs typeface="Helvetica Neue"/>
        <a:sym typeface="Helvetica Neue"/>
      </a:defRPr>
    </a:lvl4pPr>
    <a:lvl5pPr indent="573969" defTabSz="286984">
      <a:lnSpc>
        <a:spcPct val="117999"/>
      </a:lnSpc>
      <a:defRPr sz="1400">
        <a:latin typeface="Helvetica Neue"/>
        <a:ea typeface="Helvetica Neue"/>
        <a:cs typeface="Helvetica Neue"/>
        <a:sym typeface="Helvetica Neue"/>
      </a:defRPr>
    </a:lvl5pPr>
    <a:lvl6pPr indent="717461" defTabSz="286984">
      <a:lnSpc>
        <a:spcPct val="117999"/>
      </a:lnSpc>
      <a:defRPr sz="1400">
        <a:latin typeface="Helvetica Neue"/>
        <a:ea typeface="Helvetica Neue"/>
        <a:cs typeface="Helvetica Neue"/>
        <a:sym typeface="Helvetica Neue"/>
      </a:defRPr>
    </a:lvl6pPr>
    <a:lvl7pPr indent="860953" defTabSz="286984">
      <a:lnSpc>
        <a:spcPct val="117999"/>
      </a:lnSpc>
      <a:defRPr sz="1400">
        <a:latin typeface="Helvetica Neue"/>
        <a:ea typeface="Helvetica Neue"/>
        <a:cs typeface="Helvetica Neue"/>
        <a:sym typeface="Helvetica Neue"/>
      </a:defRPr>
    </a:lvl7pPr>
    <a:lvl8pPr indent="1004446" defTabSz="286984">
      <a:lnSpc>
        <a:spcPct val="117999"/>
      </a:lnSpc>
      <a:defRPr sz="1400">
        <a:latin typeface="Helvetica Neue"/>
        <a:ea typeface="Helvetica Neue"/>
        <a:cs typeface="Helvetica Neue"/>
        <a:sym typeface="Helvetica Neue"/>
      </a:defRPr>
    </a:lvl8pPr>
    <a:lvl9pPr indent="1147938" defTabSz="286984">
      <a:lnSpc>
        <a:spcPct val="117999"/>
      </a:lnSpc>
      <a:defRPr sz="14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MUD – Multi User Dungeon – British Legends</a:t>
            </a:r>
            <a:endParaRPr lang="en-US" dirty="0"/>
          </a:p>
        </p:txBody>
      </p:sp>
    </p:spTree>
    <p:extLst>
      <p:ext uri="{BB962C8B-B14F-4D97-AF65-F5344CB8AC3E}">
        <p14:creationId xmlns:p14="http://schemas.microsoft.com/office/powerpoint/2010/main" val="3588277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Neverwinter</a:t>
            </a:r>
            <a:r>
              <a:rPr lang="en-US" baseline="0" dirty="0" smtClean="0"/>
              <a:t> Nights  GO BACK TO QUAKE AND STARCRAFT!!!!!!!!!!!</a:t>
            </a:r>
            <a:endParaRPr lang="en-US" dirty="0"/>
          </a:p>
        </p:txBody>
      </p:sp>
    </p:spTree>
    <p:extLst>
      <p:ext uri="{BB962C8B-B14F-4D97-AF65-F5344CB8AC3E}">
        <p14:creationId xmlns:p14="http://schemas.microsoft.com/office/powerpoint/2010/main" val="2992820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Unreal </a:t>
            </a:r>
            <a:r>
              <a:rPr lang="en-US" dirty="0" err="1" smtClean="0"/>
              <a:t>Deathmatch</a:t>
            </a:r>
            <a:endParaRPr lang="en-US" dirty="0"/>
          </a:p>
        </p:txBody>
      </p:sp>
    </p:spTree>
    <p:extLst>
      <p:ext uri="{BB962C8B-B14F-4D97-AF65-F5344CB8AC3E}">
        <p14:creationId xmlns:p14="http://schemas.microsoft.com/office/powerpoint/2010/main" val="3960662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9" name="Shape 69"/>
          <p:cNvSpPr>
            <a:spLocks noGrp="1"/>
          </p:cNvSpPr>
          <p:nvPr>
            <p:ph type="body" sz="quarter" idx="1"/>
          </p:nvPr>
        </p:nvSpPr>
        <p:spPr>
          <a:prstGeom prst="rect">
            <a:avLst/>
          </a:prstGeom>
        </p:spPr>
        <p:txBody>
          <a:bodyPr/>
          <a:lstStyle/>
          <a:p>
            <a:pPr lvl="0">
              <a:defRPr sz="1800"/>
            </a:pPr>
            <a:r>
              <a:rPr sz="2200"/>
              <a:t>Verbal Communications</a:t>
            </a:r>
          </a:p>
          <a:p>
            <a:pPr lvl="0">
              <a:defRPr sz="1800"/>
            </a:pPr>
            <a:r>
              <a:rPr sz="2200"/>
              <a:t>	We actually used phones to make calls!</a:t>
            </a:r>
          </a:p>
          <a:p>
            <a:pPr lvl="0">
              <a:defRPr sz="1800"/>
            </a:pPr>
            <a:r>
              <a:rPr sz="2200"/>
              <a:t>		Everyone had a public phone book (Yellow Pages), a household one, and a personal one</a:t>
            </a:r>
          </a:p>
          <a:p>
            <a:pPr lvl="0">
              <a:defRPr sz="1800"/>
            </a:pPr>
            <a:r>
              <a:rPr sz="2200"/>
              <a:t>		You had many, many numbers memorized</a:t>
            </a:r>
          </a:p>
          <a:p>
            <a:pPr lvl="0">
              <a:defRPr sz="1800"/>
            </a:pPr>
            <a:r>
              <a:rPr sz="2200"/>
              <a:t>		Pay Phones</a:t>
            </a:r>
          </a:p>
          <a:p>
            <a:pPr lvl="0">
              <a:defRPr sz="1800"/>
            </a:pPr>
            <a:r>
              <a:rPr sz="2200"/>
              <a:t>			You kept quarters around</a:t>
            </a:r>
          </a:p>
          <a:p>
            <a:pPr lvl="0">
              <a:defRPr sz="1800"/>
            </a:pPr>
            <a:r>
              <a:rPr sz="2200"/>
              <a:t>			Calling parents at work from school when you were sick</a:t>
            </a:r>
          </a:p>
          <a:p>
            <a:pPr lvl="0">
              <a:defRPr sz="1800"/>
            </a:pPr>
            <a:r>
              <a:rPr sz="2200"/>
              <a:t>			Scamming the collect call system to get a ride home after practice -  Customer owned customer operated telephones (COCOTS) - Call 800 number.. get hungup on.. keep the line open and you get a new unguarded dialtone...</a:t>
            </a:r>
          </a:p>
          <a:p>
            <a:pPr lvl="0">
              <a:defRPr sz="1800"/>
            </a:pPr>
            <a:r>
              <a:rPr sz="2200"/>
              <a:t>			Anonymous</a:t>
            </a:r>
          </a:p>
          <a:p>
            <a:pPr lvl="0">
              <a:defRPr sz="1800"/>
            </a:pPr>
            <a:r>
              <a:rPr sz="2200"/>
              <a:t>			Calling payphones (Mojave phone booth, Pete &amp; Pete) (Pay phone at Grand Central station, Time square, Disney world/land) </a:t>
            </a:r>
          </a:p>
          <a:p>
            <a:pPr lvl="0">
              <a:defRPr sz="1800"/>
            </a:pPr>
            <a:r>
              <a:rPr sz="2200"/>
              <a:t>		Landlines were shared by a household</a:t>
            </a:r>
          </a:p>
          <a:p>
            <a:pPr lvl="0">
              <a:defRPr sz="1800"/>
            </a:pPr>
            <a:r>
              <a:rPr sz="2200"/>
              <a:t>			This meant going through multiple people before getting to whom you wanted to speak with</a:t>
            </a:r>
          </a:p>
          <a:p>
            <a:pPr lvl="0">
              <a:defRPr sz="1800"/>
            </a:pPr>
            <a:r>
              <a:rPr sz="2200"/>
              <a:t>			This includes that girl from Gym Class whose number you got from a friend. (Nonconsensual phone number exchanges were commonplace in a pre-privacy society)</a:t>
            </a:r>
          </a:p>
          <a:p>
            <a:pPr lvl="0">
              <a:defRPr sz="1800"/>
            </a:pPr>
            <a:r>
              <a:rPr sz="2200"/>
              <a:t>		Prank phone calls were quite prevalent pre-CallerID</a:t>
            </a:r>
          </a:p>
          <a:p>
            <a:pPr lvl="0">
              <a:defRPr sz="1800"/>
            </a:pPr>
            <a:r>
              <a:rPr sz="2200"/>
              <a:t>			Notable prank call bootlegs tapes / simpsons prank calls </a:t>
            </a:r>
          </a:p>
          <a:p>
            <a:pPr lvl="0">
              <a:defRPr sz="1800"/>
            </a:pPr>
            <a:endParaRPr sz="2200"/>
          </a:p>
          <a:p>
            <a:pPr lvl="0">
              <a:defRPr sz="1800"/>
            </a:pPr>
            <a:r>
              <a:rPr sz="2200"/>
              <a:t>		NOT PRANK&gt;&gt; What if nobody answered?</a:t>
            </a:r>
          </a:p>
          <a:p>
            <a:pPr lvl="0">
              <a:defRPr sz="1800"/>
            </a:pPr>
            <a:r>
              <a:rPr sz="2200"/>
              <a:t>			This whole modern concept of people getting mad if you turn your phone off because “WHAT IF IT WAS AN EMERGENCY” is bizarre. In an emergency, you called 911. Anything not 911-worthy was/is not an emergency.  </a:t>
            </a:r>
          </a:p>
          <a:p>
            <a:pPr lvl="0">
              <a:defRPr sz="1800"/>
            </a:pPr>
            <a:r>
              <a:rPr sz="2200"/>
              <a:t>			We had answering machines.</a:t>
            </a:r>
          </a:p>
          <a:p>
            <a:pPr lvl="0">
              <a:defRPr sz="1800"/>
            </a:pPr>
            <a:r>
              <a:rPr sz="2200"/>
              <a:t>			Your answering machine OGM was what defined you as a person.</a:t>
            </a:r>
          </a:p>
          <a:p>
            <a:pPr lvl="0">
              <a:defRPr sz="1800"/>
            </a:pPr>
            <a:r>
              <a:rPr sz="2200"/>
              <a:t>			You went on with your life, and it was OK. </a:t>
            </a:r>
          </a:p>
          <a:p>
            <a:pPr lvl="0">
              <a:defRPr sz="1800"/>
            </a:pPr>
            <a:r>
              <a:rPr sz="2200"/>
              <a:t>	Pagers</a:t>
            </a:r>
          </a:p>
          <a:p>
            <a:pPr lvl="0">
              <a:defRPr sz="1800"/>
            </a:pPr>
            <a:r>
              <a:rPr sz="2200"/>
              <a:t>		Expensive, but everyone knew someone who had one (usually drug dealers)</a:t>
            </a:r>
          </a:p>
          <a:p>
            <a:pPr lvl="0">
              <a:defRPr sz="1800"/>
            </a:pPr>
            <a:r>
              <a:rPr sz="2200"/>
              <a:t>		Collect paging</a:t>
            </a:r>
          </a:p>
          <a:p>
            <a:pPr lvl="0">
              <a:defRPr sz="1800"/>
            </a:pPr>
            <a:r>
              <a:rPr sz="2200"/>
              <a:t>		Text paging (predecessor to texting)</a:t>
            </a:r>
          </a:p>
          <a:p>
            <a:pPr lvl="0">
              <a:defRPr sz="1800"/>
            </a:pPr>
            <a:r>
              <a:rPr sz="2200"/>
              <a:t>	If you were not near a phone (i.e. outside, at school, at work)</a:t>
            </a:r>
          </a:p>
          <a:p>
            <a:pPr lvl="0">
              <a:defRPr sz="1800"/>
            </a:pPr>
            <a:r>
              <a:rPr sz="2200"/>
              <a:t>		You didn’t spend all day talking / texting / Facebooking bullshit to everyone you know. You’d go the whole day not knowing that Frank has a cold sore. Sometimes 3 if it was a Friday. </a:t>
            </a:r>
          </a:p>
          <a:p>
            <a:pPr lvl="0">
              <a:defRPr sz="1800"/>
            </a:pPr>
            <a:r>
              <a:rPr sz="2200"/>
              <a:t>		You just walked to someone’s house to see if they were around</a:t>
            </a:r>
          </a:p>
          <a:p>
            <a:pPr lvl="0">
              <a:defRPr sz="1800"/>
            </a:pPr>
            <a:r>
              <a:rPr sz="2200"/>
              <a:t>		Sometimes they were grounded, and their mom would yell at you like you were trouble, too.</a:t>
            </a:r>
          </a:p>
          <a:p>
            <a:pPr lvl="0">
              <a:defRPr sz="1800"/>
            </a:pPr>
            <a:r>
              <a:rPr sz="2200"/>
              <a:t>		Getting a potential SO’s address was more coveted than a phone#, and stalking their house was generally socially acceptable</a:t>
            </a:r>
          </a:p>
          <a:p>
            <a:pPr lvl="0">
              <a:defRPr sz="1800"/>
            </a:pPr>
            <a:r>
              <a:rPr sz="2200"/>
              <a:t>		Having friends in another town (beyond walking distance) was considered fancy, and you often had to provide proof of their existence</a:t>
            </a:r>
          </a:p>
          <a:p>
            <a:pPr lvl="0">
              <a:defRPr sz="1800"/>
            </a:pPr>
            <a:r>
              <a:rPr sz="2200"/>
              <a:t>Lack of Internet \ mobile communication device</a:t>
            </a:r>
          </a:p>
          <a:p>
            <a:pPr lvl="0">
              <a:defRPr sz="1800"/>
            </a:pPr>
            <a:r>
              <a:rPr sz="2200"/>
              <a:t>	You Kept some sort of personal planner, even when you were 15. You never missed an appointment. You made sure you got everywhere 15 minutes early because you had no idea what traffic would be like. </a:t>
            </a:r>
          </a:p>
          <a:p>
            <a:pPr lvl="0">
              <a:defRPr sz="1800"/>
            </a:pPr>
            <a:r>
              <a:rPr sz="2200"/>
              <a:t>	Sometimes people were late due to traffic \ unforeseen circumstances, and you just waited for them, not knowing what happened. </a:t>
            </a:r>
          </a:p>
          <a:p>
            <a:pPr lvl="0">
              <a:defRPr sz="1800"/>
            </a:pPr>
            <a:r>
              <a:rPr sz="2200"/>
              <a:t>	Road Trips:</a:t>
            </a:r>
          </a:p>
          <a:p>
            <a:pPr lvl="0">
              <a:defRPr sz="1800"/>
            </a:pPr>
            <a:r>
              <a:rPr sz="2200"/>
              <a:t>		You had a road atlas or glove box maps you used to actually plot a course that you wrote down. </a:t>
            </a:r>
          </a:p>
          <a:p>
            <a:pPr lvl="0">
              <a:defRPr sz="1800"/>
            </a:pPr>
            <a:r>
              <a:rPr sz="2200"/>
              <a:t>		Later on you had MapQuest, but you still had to print them (no GPS), and if you got lost you were hosed. </a:t>
            </a:r>
          </a:p>
          <a:p>
            <a:pPr lvl="0">
              <a:defRPr sz="1800"/>
            </a:pPr>
            <a:r>
              <a:rPr sz="2200"/>
              <a:t>	Music:</a:t>
            </a:r>
          </a:p>
          <a:p>
            <a:pPr lvl="0">
              <a:defRPr sz="1800"/>
            </a:pPr>
            <a:r>
              <a:rPr sz="2200"/>
              <a:t>		You bought entire albums, and gave them a good hard listen, because you spent a lot of money on them.</a:t>
            </a:r>
          </a:p>
          <a:p>
            <a:pPr lvl="0">
              <a:defRPr sz="1800"/>
            </a:pPr>
            <a:r>
              <a:rPr sz="2200"/>
              <a:t>		Columbia House \ Mail-Order music services</a:t>
            </a:r>
          </a:p>
          <a:p>
            <a:pPr lvl="0">
              <a:defRPr sz="1800"/>
            </a:pPr>
            <a:r>
              <a:rPr sz="2200"/>
              <a:t>			Scamming Columbia House</a:t>
            </a:r>
          </a:p>
          <a:p>
            <a:pPr lvl="0">
              <a:defRPr sz="1800"/>
            </a:pPr>
            <a:r>
              <a:rPr sz="2200"/>
              <a:t>		You had on average 12 CDs in your car, and that’s what you listen to, over and over. </a:t>
            </a:r>
          </a:p>
          <a:p>
            <a:pPr lvl="0">
              <a:defRPr sz="1800"/>
            </a:pPr>
            <a:r>
              <a:rPr sz="2200"/>
              <a:t>		You’d listen to the entire album front-to-back, sometimes repeating your favorite songs 3-4 times in a row.</a:t>
            </a:r>
          </a:p>
          <a:p>
            <a:pPr lvl="0">
              <a:defRPr sz="1800"/>
            </a:pPr>
            <a:r>
              <a:rPr sz="2200"/>
              <a:t>		You’d trade CDs with friends</a:t>
            </a:r>
          </a:p>
          <a:p>
            <a:pPr lvl="0">
              <a:defRPr sz="1800"/>
            </a:pPr>
            <a:r>
              <a:rPr sz="2200"/>
              <a:t>		Scratches \ Polishing</a:t>
            </a:r>
          </a:p>
          <a:p>
            <a:pPr lvl="0">
              <a:defRPr sz="1800"/>
            </a:pPr>
            <a:r>
              <a:rPr sz="2200"/>
              <a:t>	Buying event tickets meant going to the store and waiting in line, hoping they weren’t sold out by the time you got to the front. For popular events, you’d get there hours or days early.</a:t>
            </a:r>
          </a:p>
          <a:p>
            <a:pPr lvl="0">
              <a:defRPr sz="1800"/>
            </a:pPr>
            <a:r>
              <a:rPr sz="2200"/>
              <a:t>	You went to the library and photocopied pages out of books \ encyclopedias to do reports for school</a:t>
            </a:r>
          </a:p>
          <a:p>
            <a:pPr lvl="0">
              <a:defRPr sz="1800"/>
            </a:pPr>
            <a:r>
              <a:rPr sz="2200"/>
              <a:t>	Newspapers often came out 3x a day, with additional info on unfolding stories. </a:t>
            </a:r>
          </a:p>
          <a:p>
            <a:pPr lvl="0">
              <a:defRPr sz="1800"/>
            </a:pPr>
            <a:r>
              <a:rPr sz="2200"/>
              <a:t>	You went places (houses, parties, Denny’s) just to see who was there. There was almost always someone, and if there wasn’t you were just the first and you waited.</a:t>
            </a:r>
          </a:p>
          <a:p>
            <a:pPr lvl="0">
              <a:defRPr sz="1800"/>
            </a:pPr>
            <a:r>
              <a:rPr sz="2200"/>
              <a:t>	Rally points at large events like festivals</a:t>
            </a:r>
          </a:p>
          <a:p>
            <a:pPr lvl="0">
              <a:defRPr sz="1800"/>
            </a:pPr>
            <a:r>
              <a:rPr sz="2200"/>
              <a:t>	Debates over facts often lasted hours, as nobody could just check on their phones. Incredibly complex logical and philosophical webs would be spun to try and remember who the singer of Limp Bizkit was. </a:t>
            </a:r>
          </a:p>
          <a:p>
            <a:pPr lvl="0">
              <a:defRPr sz="1800"/>
            </a:pPr>
            <a:r>
              <a:rPr sz="2200"/>
              <a:t>		Six Degrees of Kevin Bacon was incredibly easy to SE, given that nobody could fact check.</a:t>
            </a:r>
          </a:p>
          <a:p>
            <a:pPr lvl="0">
              <a:defRPr sz="1800"/>
            </a:pPr>
            <a:r>
              <a:rPr sz="2200"/>
              <a:t>	We played board games. A LOT of board games. Lengthy, complex board games.  </a:t>
            </a:r>
          </a:p>
          <a:p>
            <a:pPr lvl="0">
              <a:defRPr sz="1800"/>
            </a:pPr>
            <a:r>
              <a:rPr sz="2200"/>
              <a:t>	We talked to each other. For hours. Nobody was buried in their phone. We built friendships that no amount of arguing and backstabbing could destroy. I still know and love a lot of worthless idiots. </a:t>
            </a:r>
          </a:p>
          <a:p>
            <a:pPr lvl="0">
              <a:defRPr sz="1800"/>
            </a:pPr>
            <a:r>
              <a:rPr sz="2200"/>
              <a:t>	Ecommerce didn’t exist yet - You had to “Mail Order"</a:t>
            </a:r>
          </a:p>
          <a:p>
            <a:pPr lvl="0">
              <a:defRPr sz="1800"/>
            </a:pPr>
            <a:r>
              <a:rPr sz="2200"/>
              <a:t>		As Seen on TV!</a:t>
            </a:r>
          </a:p>
          <a:p>
            <a:pPr lvl="0">
              <a:defRPr sz="1800"/>
            </a:pPr>
            <a:r>
              <a:rPr sz="2200"/>
              <a:t>		X Easy Payments of $19.95</a:t>
            </a:r>
          </a:p>
          <a:p>
            <a:pPr lvl="0">
              <a:defRPr sz="1800"/>
            </a:pPr>
            <a:r>
              <a:rPr sz="2200"/>
              <a:t>		Check, Money order or "Cash on Delivery"</a:t>
            </a:r>
          </a:p>
          <a:p>
            <a:pPr lvl="0">
              <a:defRPr sz="1800"/>
            </a:pPr>
            <a:r>
              <a:rPr sz="2200"/>
              <a:t>		6-8 Weeks for Delivery</a:t>
            </a:r>
          </a:p>
          <a:p>
            <a:pPr lvl="0">
              <a:defRPr sz="1800"/>
            </a:pPr>
            <a:r>
              <a:rPr sz="2200"/>
              <a:t>	For TV, you watched what was on at the time, because you had no choice. If there was “nothing on,” you turned it off and maybe even went outside.  This also meant sitting through all of the commercials.</a:t>
            </a:r>
          </a:p>
          <a:p>
            <a:pPr lvl="0">
              <a:defRPr sz="1800"/>
            </a:pPr>
            <a:r>
              <a:rPr sz="2200"/>
              <a:t>	Sometimes mom would come home on Friday with videos rented from Blockbuster, many of which were your favorites, and it was like Christmas. You didn’t own them because your parents didn’t want you staring at the TV all day and night. </a:t>
            </a:r>
          </a:p>
          <a:p>
            <a:pPr lvl="0">
              <a:defRPr sz="1800"/>
            </a:pPr>
            <a:r>
              <a:rPr sz="2200"/>
              <a:t>Dial-up Internet \ PPP (Time-permitting)</a:t>
            </a:r>
          </a:p>
          <a:p>
            <a:pPr lvl="0">
              <a:defRPr sz="1800"/>
            </a:pPr>
            <a:r>
              <a:rPr sz="2200"/>
              <a:t>	Spelunking the BBS System</a:t>
            </a:r>
          </a:p>
          <a:p>
            <a:pPr lvl="0">
              <a:defRPr sz="1800"/>
            </a:pPr>
            <a:r>
              <a:rPr sz="2200"/>
              <a:t>	CompuServe \ Prodigy \ AOL \ Netzero</a:t>
            </a:r>
          </a:p>
          <a:p>
            <a:pPr lvl="0">
              <a:defRPr sz="1800"/>
            </a:pPr>
            <a:r>
              <a:rPr sz="2200"/>
              <a:t>		Associated \ Unexpected Costs</a:t>
            </a:r>
          </a:p>
          <a:p>
            <a:pPr lvl="0">
              <a:defRPr sz="1800"/>
            </a:pPr>
            <a:r>
              <a:rPr sz="2200"/>
              <a:t>		Hacking NetZero</a:t>
            </a:r>
          </a:p>
          <a:p>
            <a:pPr lvl="0">
              <a:defRPr sz="1800"/>
            </a:pPr>
            <a:r>
              <a:rPr sz="2200"/>
              <a:t>		Hacking AOL and the birth of Skiddies</a:t>
            </a:r>
          </a:p>
          <a:p>
            <a:pPr lvl="0">
              <a:defRPr sz="1800"/>
            </a:pPr>
            <a:r>
              <a:rPr sz="2200"/>
              <a:t>	P2P filesharing before torrents, Kazaa or Napster</a:t>
            </a:r>
          </a:p>
          <a:p>
            <a:pPr lvl="0">
              <a:defRPr sz="1800"/>
            </a:pPr>
            <a:r>
              <a:rPr sz="2200"/>
              <a:t>	Multiplayer remote games pre-Battle.Net</a:t>
            </a:r>
          </a:p>
          <a:p>
            <a:pPr lvl="0">
              <a:defRPr sz="1800"/>
            </a:pPr>
            <a:r>
              <a:rPr sz="2200"/>
              <a:t>		Blizzard - Warcraft \ Starcraft</a:t>
            </a:r>
          </a:p>
          <a:p>
            <a:pPr lvl="0">
              <a:defRPr sz="1800"/>
            </a:pPr>
            <a:r>
              <a:rPr sz="2200"/>
              <a:t>		Doom - The worst FPS multiplayer experience imaginable, AND IT WAS AMAZING</a:t>
            </a:r>
          </a:p>
          <a:p>
            <a:pPr lvl="0">
              <a:defRPr sz="1800"/>
            </a:pPr>
            <a:r>
              <a:rPr sz="2200"/>
              <a:t>		XBAND - The Godfather of 3rd-party online gaming framework?</a:t>
            </a:r>
          </a:p>
          <a:p>
            <a:pPr lvl="0">
              <a:defRPr sz="1800"/>
            </a:pPr>
            <a:r>
              <a:rPr sz="2200"/>
              <a:t>	Taking your computer down for hardware changes meant you had no other device to troubleshoot via the Internet with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0092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598289" y="669727"/>
            <a:ext cx="7947422" cy="1848445"/>
          </a:xfrm>
          <a:prstGeom prst="rect">
            <a:avLst/>
          </a:prstGeom>
        </p:spPr>
        <p:txBody>
          <a:bodyPr anchor="b"/>
          <a:lstStyle/>
          <a:p>
            <a:pPr lvl="0">
              <a:defRPr sz="1800">
                <a:solidFill>
                  <a:srgbClr val="000000"/>
                </a:solidFill>
                <a:effectLst/>
              </a:defRPr>
            </a:pPr>
            <a:r>
              <a:rPr sz="4500">
                <a:solidFill>
                  <a:srgbClr val="FFFFFF"/>
                </a:solidFill>
                <a:effectLst>
                  <a:outerShdw blurRad="50800" dist="38100" dir="5400000" rotWithShape="0">
                    <a:srgbClr val="000000"/>
                  </a:outerShdw>
                </a:effectLst>
              </a:rPr>
              <a:t>Title Text</a:t>
            </a:r>
          </a:p>
        </p:txBody>
      </p:sp>
      <p:sp>
        <p:nvSpPr>
          <p:cNvPr id="6" name="Shape 6"/>
          <p:cNvSpPr>
            <a:spLocks noGrp="1"/>
          </p:cNvSpPr>
          <p:nvPr>
            <p:ph type="body" idx="1"/>
          </p:nvPr>
        </p:nvSpPr>
        <p:spPr>
          <a:xfrm>
            <a:off x="598289" y="2565053"/>
            <a:ext cx="7947422" cy="830461"/>
          </a:xfrm>
          <a:prstGeom prst="rect">
            <a:avLst/>
          </a:prstGeom>
        </p:spPr>
        <p:txBody>
          <a:bodyPr anchor="t"/>
          <a:lstStyle>
            <a:lvl1pPr marL="0" indent="0">
              <a:spcBef>
                <a:spcPts val="0"/>
              </a:spcBef>
              <a:buSzTx/>
              <a:buNone/>
              <a:defRPr sz="2600">
                <a:solidFill>
                  <a:srgbClr val="73BFFF"/>
                </a:solidFill>
              </a:defRPr>
            </a:lvl1pPr>
            <a:lvl2pPr marL="0" indent="143492">
              <a:spcBef>
                <a:spcPts val="0"/>
              </a:spcBef>
              <a:buSzTx/>
              <a:buNone/>
              <a:defRPr sz="2600">
                <a:solidFill>
                  <a:srgbClr val="73BFFF"/>
                </a:solidFill>
              </a:defRPr>
            </a:lvl2pPr>
            <a:lvl3pPr marL="0" indent="286984">
              <a:spcBef>
                <a:spcPts val="0"/>
              </a:spcBef>
              <a:buSzTx/>
              <a:buNone/>
              <a:defRPr sz="2600">
                <a:solidFill>
                  <a:srgbClr val="73BFFF"/>
                </a:solidFill>
              </a:defRPr>
            </a:lvl3pPr>
            <a:lvl4pPr marL="0" indent="430477">
              <a:spcBef>
                <a:spcPts val="0"/>
              </a:spcBef>
              <a:buSzTx/>
              <a:buNone/>
              <a:defRPr sz="2600">
                <a:solidFill>
                  <a:srgbClr val="73BFFF"/>
                </a:solidFill>
              </a:defRPr>
            </a:lvl4pPr>
            <a:lvl5pPr marL="0" indent="573969">
              <a:spcBef>
                <a:spcPts val="0"/>
              </a:spcBef>
              <a:buSzTx/>
              <a:buNone/>
              <a:defRPr sz="2600">
                <a:solidFill>
                  <a:srgbClr val="73BFFF"/>
                </a:solidFill>
              </a:defRPr>
            </a:lvl5pPr>
          </a:lstStyle>
          <a:p>
            <a:pPr lvl="0">
              <a:defRPr sz="1800">
                <a:solidFill>
                  <a:srgbClr val="000000"/>
                </a:solidFill>
                <a:effectLst/>
              </a:defRPr>
            </a:pPr>
            <a:r>
              <a:rPr sz="2600">
                <a:solidFill>
                  <a:srgbClr val="73BFFF"/>
                </a:solidFill>
                <a:effectLst>
                  <a:outerShdw blurRad="50800" dist="38100" dir="5400000" rotWithShape="0">
                    <a:srgbClr val="000000"/>
                  </a:outerShdw>
                </a:effectLst>
              </a:rPr>
              <a:t>Body Level One</a:t>
            </a:r>
          </a:p>
          <a:p>
            <a:pPr lvl="1">
              <a:defRPr sz="1800">
                <a:solidFill>
                  <a:srgbClr val="000000"/>
                </a:solidFill>
                <a:effectLst/>
              </a:defRPr>
            </a:pPr>
            <a:r>
              <a:rPr sz="2600">
                <a:solidFill>
                  <a:srgbClr val="73BFFF"/>
                </a:solidFill>
                <a:effectLst>
                  <a:outerShdw blurRad="50800" dist="38100" dir="5400000" rotWithShape="0">
                    <a:srgbClr val="000000"/>
                  </a:outerShdw>
                </a:effectLst>
              </a:rPr>
              <a:t>Body Level Two</a:t>
            </a:r>
          </a:p>
          <a:p>
            <a:pPr lvl="2">
              <a:defRPr sz="1800">
                <a:solidFill>
                  <a:srgbClr val="000000"/>
                </a:solidFill>
                <a:effectLst/>
              </a:defRPr>
            </a:pPr>
            <a:r>
              <a:rPr sz="2600">
                <a:solidFill>
                  <a:srgbClr val="73BFFF"/>
                </a:solidFill>
                <a:effectLst>
                  <a:outerShdw blurRad="50800" dist="38100" dir="5400000" rotWithShape="0">
                    <a:srgbClr val="000000"/>
                  </a:outerShdw>
                </a:effectLst>
              </a:rPr>
              <a:t>Body Level Three</a:t>
            </a:r>
          </a:p>
          <a:p>
            <a:pPr lvl="3">
              <a:defRPr sz="1800">
                <a:solidFill>
                  <a:srgbClr val="000000"/>
                </a:solidFill>
                <a:effectLst/>
              </a:defRPr>
            </a:pPr>
            <a:r>
              <a:rPr sz="2600">
                <a:solidFill>
                  <a:srgbClr val="73BFFF"/>
                </a:solidFill>
                <a:effectLst>
                  <a:outerShdw blurRad="50800" dist="38100" dir="5400000" rotWithShape="0">
                    <a:srgbClr val="000000"/>
                  </a:outerShdw>
                </a:effectLst>
              </a:rPr>
              <a:t>Body Level Four</a:t>
            </a:r>
          </a:p>
          <a:p>
            <a:pPr lvl="4">
              <a:defRPr sz="1800">
                <a:solidFill>
                  <a:srgbClr val="000000"/>
                </a:solidFill>
                <a:effectLst/>
              </a:defRPr>
            </a:pPr>
            <a:r>
              <a:rPr sz="2600">
                <a:solidFill>
                  <a:srgbClr val="73BFFF"/>
                </a:solidFill>
                <a:effectLst>
                  <a:outerShdw blurRad="50800" dist="38100" dir="5400000" rotWithShape="0">
                    <a:srgbClr val="000000"/>
                  </a:outerShdw>
                </a:effectLst>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p:nvPr/>
        </p:nvSpPr>
        <p:spPr>
          <a:xfrm>
            <a:off x="4257386" y="2371696"/>
            <a:ext cx="630318" cy="40011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solidFill>
                  <a:srgbClr val="000000"/>
                </a:solidFill>
                <a:effectLst/>
              </a:defRPr>
            </a:pPr>
            <a:r>
              <a:rPr sz="2600">
                <a:solidFill>
                  <a:srgbClr val="FFFFFF"/>
                </a:solidFill>
                <a:effectLst>
                  <a:outerShdw blurRad="50800" dist="38100" dir="5400000" rotWithShape="0">
                    <a:srgbClr val="000000"/>
                  </a:outerShdw>
                </a:effectLst>
              </a:rPr>
              <a:t>Text</a:t>
            </a:r>
          </a:p>
        </p:txBody>
      </p:sp>
      <p:sp>
        <p:nvSpPr>
          <p:cNvPr id="9" name="Shape 9"/>
          <p:cNvSpPr>
            <a:spLocks noGrp="1"/>
          </p:cNvSpPr>
          <p:nvPr>
            <p:ph type="title"/>
          </p:nvPr>
        </p:nvSpPr>
        <p:spPr>
          <a:xfrm>
            <a:off x="553641" y="3589734"/>
            <a:ext cx="8036719" cy="642938"/>
          </a:xfrm>
          <a:prstGeom prst="rect">
            <a:avLst/>
          </a:prstGeom>
        </p:spPr>
        <p:txBody>
          <a:bodyPr anchor="b"/>
          <a:lstStyle/>
          <a:p>
            <a:pPr lvl="0">
              <a:defRPr sz="1800">
                <a:solidFill>
                  <a:srgbClr val="000000"/>
                </a:solidFill>
                <a:effectLst/>
              </a:defRPr>
            </a:pPr>
            <a:r>
              <a:rPr sz="4500">
                <a:solidFill>
                  <a:srgbClr val="FFFFFF"/>
                </a:solidFill>
                <a:effectLst>
                  <a:outerShdw blurRad="50800" dist="38100" dir="5400000" rotWithShape="0">
                    <a:srgbClr val="000000"/>
                  </a:outerShdw>
                </a:effectLst>
              </a:rPr>
              <a:t>Title Text</a:t>
            </a:r>
          </a:p>
        </p:txBody>
      </p:sp>
      <p:sp>
        <p:nvSpPr>
          <p:cNvPr id="10" name="Shape 10"/>
          <p:cNvSpPr>
            <a:spLocks noGrp="1"/>
          </p:cNvSpPr>
          <p:nvPr>
            <p:ph type="body" idx="1"/>
          </p:nvPr>
        </p:nvSpPr>
        <p:spPr>
          <a:xfrm>
            <a:off x="553641" y="4225974"/>
            <a:ext cx="8036719" cy="823764"/>
          </a:xfrm>
          <a:prstGeom prst="rect">
            <a:avLst/>
          </a:prstGeom>
        </p:spPr>
        <p:txBody>
          <a:bodyPr anchor="t"/>
          <a:lstStyle>
            <a:lvl1pPr marL="0" indent="0">
              <a:spcBef>
                <a:spcPts val="0"/>
              </a:spcBef>
              <a:buSzTx/>
              <a:buNone/>
              <a:defRPr sz="2600">
                <a:solidFill>
                  <a:srgbClr val="73BFFF"/>
                </a:solidFill>
              </a:defRPr>
            </a:lvl1pPr>
            <a:lvl2pPr marL="0" indent="143492">
              <a:spcBef>
                <a:spcPts val="0"/>
              </a:spcBef>
              <a:buSzTx/>
              <a:buNone/>
              <a:defRPr sz="2600">
                <a:solidFill>
                  <a:srgbClr val="73BFFF"/>
                </a:solidFill>
              </a:defRPr>
            </a:lvl2pPr>
            <a:lvl3pPr marL="0" indent="286984">
              <a:spcBef>
                <a:spcPts val="0"/>
              </a:spcBef>
              <a:buSzTx/>
              <a:buNone/>
              <a:defRPr sz="2600">
                <a:solidFill>
                  <a:srgbClr val="73BFFF"/>
                </a:solidFill>
              </a:defRPr>
            </a:lvl3pPr>
            <a:lvl4pPr marL="0" indent="430477">
              <a:spcBef>
                <a:spcPts val="0"/>
              </a:spcBef>
              <a:buSzTx/>
              <a:buNone/>
              <a:defRPr sz="2600">
                <a:solidFill>
                  <a:srgbClr val="73BFFF"/>
                </a:solidFill>
              </a:defRPr>
            </a:lvl4pPr>
            <a:lvl5pPr marL="0" indent="573969">
              <a:spcBef>
                <a:spcPts val="0"/>
              </a:spcBef>
              <a:buSzTx/>
              <a:buNone/>
              <a:defRPr sz="2600">
                <a:solidFill>
                  <a:srgbClr val="73BFFF"/>
                </a:solidFill>
              </a:defRPr>
            </a:lvl5pPr>
          </a:lstStyle>
          <a:p>
            <a:pPr lvl="0">
              <a:defRPr sz="1800">
                <a:solidFill>
                  <a:srgbClr val="000000"/>
                </a:solidFill>
                <a:effectLst/>
              </a:defRPr>
            </a:pPr>
            <a:r>
              <a:rPr sz="2600">
                <a:solidFill>
                  <a:srgbClr val="73BFFF"/>
                </a:solidFill>
                <a:effectLst>
                  <a:outerShdw blurRad="50800" dist="38100" dir="5400000" rotWithShape="0">
                    <a:srgbClr val="000000"/>
                  </a:outerShdw>
                </a:effectLst>
              </a:rPr>
              <a:t>Body Level One</a:t>
            </a:r>
          </a:p>
          <a:p>
            <a:pPr lvl="1">
              <a:defRPr sz="1800">
                <a:solidFill>
                  <a:srgbClr val="000000"/>
                </a:solidFill>
                <a:effectLst/>
              </a:defRPr>
            </a:pPr>
            <a:r>
              <a:rPr sz="2600">
                <a:solidFill>
                  <a:srgbClr val="73BFFF"/>
                </a:solidFill>
                <a:effectLst>
                  <a:outerShdw blurRad="50800" dist="38100" dir="5400000" rotWithShape="0">
                    <a:srgbClr val="000000"/>
                  </a:outerShdw>
                </a:effectLst>
              </a:rPr>
              <a:t>Body Level Two</a:t>
            </a:r>
          </a:p>
          <a:p>
            <a:pPr lvl="2">
              <a:defRPr sz="1800">
                <a:solidFill>
                  <a:srgbClr val="000000"/>
                </a:solidFill>
                <a:effectLst/>
              </a:defRPr>
            </a:pPr>
            <a:r>
              <a:rPr sz="2600">
                <a:solidFill>
                  <a:srgbClr val="73BFFF"/>
                </a:solidFill>
                <a:effectLst>
                  <a:outerShdw blurRad="50800" dist="38100" dir="5400000" rotWithShape="0">
                    <a:srgbClr val="000000"/>
                  </a:outerShdw>
                </a:effectLst>
              </a:rPr>
              <a:t>Body Level Three</a:t>
            </a:r>
          </a:p>
          <a:p>
            <a:pPr lvl="3">
              <a:defRPr sz="1800">
                <a:solidFill>
                  <a:srgbClr val="000000"/>
                </a:solidFill>
                <a:effectLst/>
              </a:defRPr>
            </a:pPr>
            <a:r>
              <a:rPr sz="2600">
                <a:solidFill>
                  <a:srgbClr val="73BFFF"/>
                </a:solidFill>
                <a:effectLst>
                  <a:outerShdw blurRad="50800" dist="38100" dir="5400000" rotWithShape="0">
                    <a:srgbClr val="000000"/>
                  </a:outerShdw>
                </a:effectLst>
              </a:rPr>
              <a:t>Body Level Four</a:t>
            </a:r>
          </a:p>
          <a:p>
            <a:pPr lvl="4">
              <a:defRPr sz="1800">
                <a:solidFill>
                  <a:srgbClr val="000000"/>
                </a:solidFill>
                <a:effectLst/>
              </a:defRPr>
            </a:pPr>
            <a:r>
              <a:rPr sz="2600">
                <a:solidFill>
                  <a:srgbClr val="73BFFF"/>
                </a:solidFill>
                <a:effectLst>
                  <a:outerShdw blurRad="50800" dist="38100" dir="5400000" rotWithShape="0">
                    <a:srgbClr val="000000"/>
                  </a:outerShdw>
                </a:effectLst>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2" name="Shape 12"/>
          <p:cNvSpPr>
            <a:spLocks noGrp="1"/>
          </p:cNvSpPr>
          <p:nvPr>
            <p:ph type="title"/>
          </p:nvPr>
        </p:nvSpPr>
        <p:spPr>
          <a:xfrm>
            <a:off x="553641" y="1928813"/>
            <a:ext cx="8036719" cy="1285875"/>
          </a:xfrm>
          <a:prstGeom prst="rect">
            <a:avLst/>
          </a:prstGeom>
        </p:spPr>
        <p:txBody>
          <a:bodyPr/>
          <a:lstStyle/>
          <a:p>
            <a:pPr lvl="0">
              <a:defRPr sz="1800">
                <a:solidFill>
                  <a:srgbClr val="000000"/>
                </a:solidFill>
                <a:effectLst/>
              </a:defRPr>
            </a:pPr>
            <a:r>
              <a:rPr sz="4500">
                <a:solidFill>
                  <a:srgbClr val="FFFFFF"/>
                </a:solidFill>
                <a:effectLst>
                  <a:outerShdw blurRad="50800" dist="38100" dir="5400000" rotWithShape="0">
                    <a:srgbClr val="000000"/>
                  </a:outerShdw>
                </a:effectLst>
              </a:rPr>
              <a:t>Title Text</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4" name="Shape 14"/>
          <p:cNvSpPr>
            <a:spLocks noGrp="1"/>
          </p:cNvSpPr>
          <p:nvPr>
            <p:ph type="title"/>
          </p:nvPr>
        </p:nvSpPr>
        <p:spPr>
          <a:xfrm>
            <a:off x="553641" y="730002"/>
            <a:ext cx="3964781" cy="1848445"/>
          </a:xfrm>
          <a:prstGeom prst="rect">
            <a:avLst/>
          </a:prstGeom>
        </p:spPr>
        <p:txBody>
          <a:bodyPr anchor="b"/>
          <a:lstStyle/>
          <a:p>
            <a:pPr lvl="0">
              <a:defRPr sz="1800">
                <a:solidFill>
                  <a:srgbClr val="000000"/>
                </a:solidFill>
                <a:effectLst/>
              </a:defRPr>
            </a:pPr>
            <a:r>
              <a:rPr sz="4500">
                <a:solidFill>
                  <a:srgbClr val="FFFFFF"/>
                </a:solidFill>
                <a:effectLst>
                  <a:outerShdw blurRad="50800" dist="38100" dir="5400000" rotWithShape="0">
                    <a:srgbClr val="000000"/>
                  </a:outerShdw>
                </a:effectLst>
              </a:rPr>
              <a:t>Title Text</a:t>
            </a:r>
          </a:p>
        </p:txBody>
      </p:sp>
      <p:sp>
        <p:nvSpPr>
          <p:cNvPr id="15" name="Shape 15"/>
          <p:cNvSpPr>
            <a:spLocks noGrp="1"/>
          </p:cNvSpPr>
          <p:nvPr>
            <p:ph type="body" idx="1"/>
          </p:nvPr>
        </p:nvSpPr>
        <p:spPr>
          <a:xfrm>
            <a:off x="553641" y="2571750"/>
            <a:ext cx="3964781" cy="1982391"/>
          </a:xfrm>
          <a:prstGeom prst="rect">
            <a:avLst/>
          </a:prstGeom>
        </p:spPr>
        <p:txBody>
          <a:bodyPr anchor="t"/>
          <a:lstStyle>
            <a:lvl1pPr marL="0" indent="0">
              <a:spcBef>
                <a:spcPts val="0"/>
              </a:spcBef>
              <a:buSzTx/>
              <a:buNone/>
              <a:defRPr sz="2600">
                <a:solidFill>
                  <a:srgbClr val="73BFFF"/>
                </a:solidFill>
              </a:defRPr>
            </a:lvl1pPr>
            <a:lvl2pPr marL="0" indent="143492">
              <a:spcBef>
                <a:spcPts val="0"/>
              </a:spcBef>
              <a:buSzTx/>
              <a:buNone/>
              <a:defRPr sz="2600">
                <a:solidFill>
                  <a:srgbClr val="73BFFF"/>
                </a:solidFill>
              </a:defRPr>
            </a:lvl2pPr>
            <a:lvl3pPr marL="0" indent="286984">
              <a:spcBef>
                <a:spcPts val="0"/>
              </a:spcBef>
              <a:buSzTx/>
              <a:buNone/>
              <a:defRPr sz="2600">
                <a:solidFill>
                  <a:srgbClr val="73BFFF"/>
                </a:solidFill>
              </a:defRPr>
            </a:lvl3pPr>
            <a:lvl4pPr marL="0" indent="430477">
              <a:spcBef>
                <a:spcPts val="0"/>
              </a:spcBef>
              <a:buSzTx/>
              <a:buNone/>
              <a:defRPr sz="2600">
                <a:solidFill>
                  <a:srgbClr val="73BFFF"/>
                </a:solidFill>
              </a:defRPr>
            </a:lvl4pPr>
            <a:lvl5pPr marL="0" indent="573969">
              <a:spcBef>
                <a:spcPts val="0"/>
              </a:spcBef>
              <a:buSzTx/>
              <a:buNone/>
              <a:defRPr sz="2600">
                <a:solidFill>
                  <a:srgbClr val="73BFFF"/>
                </a:solidFill>
              </a:defRPr>
            </a:lvl5pPr>
          </a:lstStyle>
          <a:p>
            <a:pPr lvl="0">
              <a:defRPr sz="1800">
                <a:solidFill>
                  <a:srgbClr val="000000"/>
                </a:solidFill>
                <a:effectLst/>
              </a:defRPr>
            </a:pPr>
            <a:r>
              <a:rPr sz="2600">
                <a:solidFill>
                  <a:srgbClr val="73BFFF"/>
                </a:solidFill>
                <a:effectLst>
                  <a:outerShdw blurRad="50800" dist="38100" dir="5400000" rotWithShape="0">
                    <a:srgbClr val="000000"/>
                  </a:outerShdw>
                </a:effectLst>
              </a:rPr>
              <a:t>Body Level One</a:t>
            </a:r>
          </a:p>
          <a:p>
            <a:pPr lvl="1">
              <a:defRPr sz="1800">
                <a:solidFill>
                  <a:srgbClr val="000000"/>
                </a:solidFill>
                <a:effectLst/>
              </a:defRPr>
            </a:pPr>
            <a:r>
              <a:rPr sz="2600">
                <a:solidFill>
                  <a:srgbClr val="73BFFF"/>
                </a:solidFill>
                <a:effectLst>
                  <a:outerShdw blurRad="50800" dist="38100" dir="5400000" rotWithShape="0">
                    <a:srgbClr val="000000"/>
                  </a:outerShdw>
                </a:effectLst>
              </a:rPr>
              <a:t>Body Level Two</a:t>
            </a:r>
          </a:p>
          <a:p>
            <a:pPr lvl="2">
              <a:defRPr sz="1800">
                <a:solidFill>
                  <a:srgbClr val="000000"/>
                </a:solidFill>
                <a:effectLst/>
              </a:defRPr>
            </a:pPr>
            <a:r>
              <a:rPr sz="2600">
                <a:solidFill>
                  <a:srgbClr val="73BFFF"/>
                </a:solidFill>
                <a:effectLst>
                  <a:outerShdw blurRad="50800" dist="38100" dir="5400000" rotWithShape="0">
                    <a:srgbClr val="000000"/>
                  </a:outerShdw>
                </a:effectLst>
              </a:rPr>
              <a:t>Body Level Three</a:t>
            </a:r>
          </a:p>
          <a:p>
            <a:pPr lvl="3">
              <a:defRPr sz="1800">
                <a:solidFill>
                  <a:srgbClr val="000000"/>
                </a:solidFill>
                <a:effectLst/>
              </a:defRPr>
            </a:pPr>
            <a:r>
              <a:rPr sz="2600">
                <a:solidFill>
                  <a:srgbClr val="73BFFF"/>
                </a:solidFill>
                <a:effectLst>
                  <a:outerShdw blurRad="50800" dist="38100" dir="5400000" rotWithShape="0">
                    <a:srgbClr val="000000"/>
                  </a:outerShdw>
                </a:effectLst>
              </a:rPr>
              <a:t>Body Level Four</a:t>
            </a:r>
          </a:p>
          <a:p>
            <a:pPr lvl="4">
              <a:defRPr sz="1800">
                <a:solidFill>
                  <a:srgbClr val="000000"/>
                </a:solidFill>
                <a:effectLst/>
              </a:defRPr>
            </a:pPr>
            <a:r>
              <a:rPr sz="2600">
                <a:solidFill>
                  <a:srgbClr val="73BFFF"/>
                </a:solidFill>
                <a:effectLst>
                  <a:outerShdw blurRad="50800" dist="38100" dir="5400000" rotWithShape="0">
                    <a:srgbClr val="000000"/>
                  </a:outerShdw>
                </a:effectLst>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solidFill>
                  <a:srgbClr val="000000"/>
                </a:solidFill>
                <a:effectLst/>
              </a:defRPr>
            </a:pPr>
            <a:r>
              <a:rPr sz="4500">
                <a:solidFill>
                  <a:srgbClr val="FFFFFF"/>
                </a:solidFill>
                <a:effectLst>
                  <a:outerShdw blurRad="50800" dist="38100" dir="5400000" rotWithShape="0">
                    <a:srgbClr val="000000"/>
                  </a:outerShdw>
                </a:effectLst>
              </a:rPr>
              <a:t>Title Text</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pPr lvl="0">
              <a:defRPr sz="1800">
                <a:solidFill>
                  <a:srgbClr val="000000"/>
                </a:solidFill>
                <a:effectLst/>
              </a:defRPr>
            </a:pPr>
            <a:r>
              <a:rPr sz="4500">
                <a:solidFill>
                  <a:srgbClr val="FFFFFF"/>
                </a:solidFill>
                <a:effectLst>
                  <a:outerShdw blurRad="50800" dist="38100" dir="5400000" rotWithShape="0">
                    <a:srgbClr val="000000"/>
                  </a:outerShdw>
                </a:effectLst>
              </a:rPr>
              <a:t>Title Text</a:t>
            </a:r>
          </a:p>
        </p:txBody>
      </p:sp>
      <p:sp>
        <p:nvSpPr>
          <p:cNvPr id="23" name="Shape 23"/>
          <p:cNvSpPr>
            <a:spLocks noGrp="1"/>
          </p:cNvSpPr>
          <p:nvPr>
            <p:ph type="body" idx="1"/>
          </p:nvPr>
        </p:nvSpPr>
        <p:spPr>
          <a:xfrm>
            <a:off x="553640" y="1460004"/>
            <a:ext cx="3812977" cy="301377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effectLst/>
              </a:defRPr>
            </a:pPr>
            <a:r>
              <a:rPr sz="2300">
                <a:solidFill>
                  <a:srgbClr val="FFFFFF"/>
                </a:solidFill>
                <a:effectLst>
                  <a:outerShdw blurRad="50800" dist="38100" dir="5400000" rotWithShape="0">
                    <a:srgbClr val="000000"/>
                  </a:outerShdw>
                </a:effectLst>
              </a:rPr>
              <a:t>Body Level One</a:t>
            </a:r>
          </a:p>
          <a:p>
            <a:pPr lvl="1">
              <a:defRPr sz="1800">
                <a:solidFill>
                  <a:srgbClr val="000000"/>
                </a:solidFill>
                <a:effectLst/>
              </a:defRPr>
            </a:pPr>
            <a:r>
              <a:rPr sz="2300">
                <a:solidFill>
                  <a:srgbClr val="FFFFFF"/>
                </a:solidFill>
                <a:effectLst>
                  <a:outerShdw blurRad="50800" dist="38100" dir="5400000" rotWithShape="0">
                    <a:srgbClr val="000000"/>
                  </a:outerShdw>
                </a:effectLst>
              </a:rPr>
              <a:t>Body Level Two</a:t>
            </a:r>
          </a:p>
          <a:p>
            <a:pPr lvl="2">
              <a:defRPr sz="1800">
                <a:solidFill>
                  <a:srgbClr val="000000"/>
                </a:solidFill>
                <a:effectLst/>
              </a:defRPr>
            </a:pPr>
            <a:r>
              <a:rPr sz="2300">
                <a:solidFill>
                  <a:srgbClr val="FFFFFF"/>
                </a:solidFill>
                <a:effectLst>
                  <a:outerShdw blurRad="50800" dist="38100" dir="5400000" rotWithShape="0">
                    <a:srgbClr val="000000"/>
                  </a:outerShdw>
                </a:effectLst>
              </a:rPr>
              <a:t>Body Level Three</a:t>
            </a:r>
          </a:p>
          <a:p>
            <a:pPr lvl="3">
              <a:defRPr sz="1800">
                <a:solidFill>
                  <a:srgbClr val="000000"/>
                </a:solidFill>
                <a:effectLst/>
              </a:defRPr>
            </a:pPr>
            <a:r>
              <a:rPr sz="2300">
                <a:solidFill>
                  <a:srgbClr val="FFFFFF"/>
                </a:solidFill>
                <a:effectLst>
                  <a:outerShdw blurRad="50800" dist="38100" dir="5400000" rotWithShape="0">
                    <a:srgbClr val="000000"/>
                  </a:outerShdw>
                </a:effectLst>
              </a:rPr>
              <a:t>Body Level Four</a:t>
            </a:r>
          </a:p>
          <a:p>
            <a:pPr lvl="4">
              <a:defRPr sz="1800">
                <a:solidFill>
                  <a:srgbClr val="000000"/>
                </a:solidFill>
                <a:effectLst/>
              </a:defRPr>
            </a:pPr>
            <a:r>
              <a:rPr sz="2300">
                <a:solidFill>
                  <a:srgbClr val="FFFFFF"/>
                </a:solidFill>
                <a:effectLst>
                  <a:outerShdw blurRad="50800" dist="38100" dir="5400000" rotWithShape="0">
                    <a:srgbClr val="000000"/>
                  </a:outerShdw>
                </a:effectLst>
              </a:rPr>
              <a:t>Body Level Five</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5" name="Shape 25"/>
          <p:cNvSpPr>
            <a:spLocks noGrp="1"/>
          </p:cNvSpPr>
          <p:nvPr>
            <p:ph type="body" idx="1"/>
          </p:nvPr>
        </p:nvSpPr>
        <p:spPr>
          <a:xfrm>
            <a:off x="553641" y="723305"/>
            <a:ext cx="8036719" cy="3696891"/>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effectLst/>
              </a:defRPr>
            </a:pPr>
            <a:r>
              <a:rPr sz="2300">
                <a:solidFill>
                  <a:srgbClr val="FFFFFF"/>
                </a:solidFill>
                <a:effectLst>
                  <a:outerShdw blurRad="50800" dist="38100" dir="5400000" rotWithShape="0">
                    <a:srgbClr val="000000"/>
                  </a:outerShdw>
                </a:effectLst>
              </a:rPr>
              <a:t>Body Level One</a:t>
            </a:r>
          </a:p>
          <a:p>
            <a:pPr lvl="1">
              <a:defRPr sz="1800">
                <a:solidFill>
                  <a:srgbClr val="000000"/>
                </a:solidFill>
                <a:effectLst/>
              </a:defRPr>
            </a:pPr>
            <a:r>
              <a:rPr sz="2300">
                <a:solidFill>
                  <a:srgbClr val="FFFFFF"/>
                </a:solidFill>
                <a:effectLst>
                  <a:outerShdw blurRad="50800" dist="38100" dir="5400000" rotWithShape="0">
                    <a:srgbClr val="000000"/>
                  </a:outerShdw>
                </a:effectLst>
              </a:rPr>
              <a:t>Body Level Two</a:t>
            </a:r>
          </a:p>
          <a:p>
            <a:pPr lvl="2">
              <a:defRPr sz="1800">
                <a:solidFill>
                  <a:srgbClr val="000000"/>
                </a:solidFill>
                <a:effectLst/>
              </a:defRPr>
            </a:pPr>
            <a:r>
              <a:rPr sz="2300">
                <a:solidFill>
                  <a:srgbClr val="FFFFFF"/>
                </a:solidFill>
                <a:effectLst>
                  <a:outerShdw blurRad="50800" dist="38100" dir="5400000" rotWithShape="0">
                    <a:srgbClr val="000000"/>
                  </a:outerShdw>
                </a:effectLst>
              </a:rPr>
              <a:t>Body Level Three</a:t>
            </a:r>
          </a:p>
          <a:p>
            <a:pPr lvl="3">
              <a:defRPr sz="1800">
                <a:solidFill>
                  <a:srgbClr val="000000"/>
                </a:solidFill>
                <a:effectLst/>
              </a:defRPr>
            </a:pPr>
            <a:r>
              <a:rPr sz="2300">
                <a:solidFill>
                  <a:srgbClr val="FFFFFF"/>
                </a:solidFill>
                <a:effectLst>
                  <a:outerShdw blurRad="50800" dist="38100" dir="5400000" rotWithShape="0">
                    <a:srgbClr val="000000"/>
                  </a:outerShdw>
                </a:effectLst>
              </a:rPr>
              <a:t>Body Level Four</a:t>
            </a:r>
          </a:p>
          <a:p>
            <a:pPr lvl="4">
              <a:defRPr sz="1800">
                <a:solidFill>
                  <a:srgbClr val="000000"/>
                </a:solidFill>
                <a:effectLst/>
              </a:defRPr>
            </a:pPr>
            <a:r>
              <a:rPr sz="2300">
                <a:solidFill>
                  <a:srgbClr val="FFFFFF"/>
                </a:solidFill>
                <a:effectLst>
                  <a:outerShdw blurRad="50800" dist="38100" dir="5400000" rotWithShape="0">
                    <a:srgbClr val="000000"/>
                  </a:outerShdw>
                </a:effectLst>
              </a:rPr>
              <a:t>Body Level Five</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jpe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553641" y="133945"/>
            <a:ext cx="8036719" cy="128587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effectLst/>
              </a:defRPr>
            </a:pPr>
            <a:r>
              <a:rPr sz="4500">
                <a:solidFill>
                  <a:srgbClr val="FFFFFF"/>
                </a:solidFill>
                <a:effectLst>
                  <a:outerShdw blurRad="50800" dist="38100" dir="5400000" rotWithShape="0">
                    <a:srgbClr val="000000"/>
                  </a:outerShdw>
                </a:effectLst>
              </a:rPr>
              <a:t>Title Text</a:t>
            </a:r>
          </a:p>
        </p:txBody>
      </p:sp>
      <p:sp>
        <p:nvSpPr>
          <p:cNvPr id="3" name="Shape 3"/>
          <p:cNvSpPr>
            <a:spLocks noGrp="1"/>
          </p:cNvSpPr>
          <p:nvPr>
            <p:ph type="body" idx="1"/>
          </p:nvPr>
        </p:nvSpPr>
        <p:spPr>
          <a:xfrm>
            <a:off x="553641" y="1460004"/>
            <a:ext cx="8036719" cy="301377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pPr lvl="0">
              <a:defRPr sz="1800">
                <a:solidFill>
                  <a:srgbClr val="000000"/>
                </a:solidFill>
                <a:effectLst/>
              </a:defRPr>
            </a:pPr>
            <a:r>
              <a:rPr sz="2300">
                <a:solidFill>
                  <a:srgbClr val="FFFFFF"/>
                </a:solidFill>
                <a:effectLst>
                  <a:outerShdw blurRad="50800" dist="38100" dir="5400000" rotWithShape="0">
                    <a:srgbClr val="000000"/>
                  </a:outerShdw>
                </a:effectLst>
              </a:rPr>
              <a:t>Body Level One</a:t>
            </a:r>
          </a:p>
          <a:p>
            <a:pPr lvl="1">
              <a:defRPr sz="1800">
                <a:solidFill>
                  <a:srgbClr val="000000"/>
                </a:solidFill>
                <a:effectLst/>
              </a:defRPr>
            </a:pPr>
            <a:r>
              <a:rPr sz="2300">
                <a:solidFill>
                  <a:srgbClr val="FFFFFF"/>
                </a:solidFill>
                <a:effectLst>
                  <a:outerShdw blurRad="50800" dist="38100" dir="5400000" rotWithShape="0">
                    <a:srgbClr val="000000"/>
                  </a:outerShdw>
                </a:effectLst>
              </a:rPr>
              <a:t>Body Level Two</a:t>
            </a:r>
          </a:p>
          <a:p>
            <a:pPr lvl="2">
              <a:defRPr sz="1800">
                <a:solidFill>
                  <a:srgbClr val="000000"/>
                </a:solidFill>
                <a:effectLst/>
              </a:defRPr>
            </a:pPr>
            <a:r>
              <a:rPr sz="2300">
                <a:solidFill>
                  <a:srgbClr val="FFFFFF"/>
                </a:solidFill>
                <a:effectLst>
                  <a:outerShdw blurRad="50800" dist="38100" dir="5400000" rotWithShape="0">
                    <a:srgbClr val="000000"/>
                  </a:outerShdw>
                </a:effectLst>
              </a:rPr>
              <a:t>Body Level Three</a:t>
            </a:r>
          </a:p>
          <a:p>
            <a:pPr lvl="3">
              <a:defRPr sz="1800">
                <a:solidFill>
                  <a:srgbClr val="000000"/>
                </a:solidFill>
                <a:effectLst/>
              </a:defRPr>
            </a:pPr>
            <a:r>
              <a:rPr sz="2300">
                <a:solidFill>
                  <a:srgbClr val="FFFFFF"/>
                </a:solidFill>
                <a:effectLst>
                  <a:outerShdw blurRad="50800" dist="38100" dir="5400000" rotWithShape="0">
                    <a:srgbClr val="000000"/>
                  </a:outerShdw>
                </a:effectLst>
              </a:rPr>
              <a:t>Body Level Four</a:t>
            </a:r>
          </a:p>
          <a:p>
            <a:pPr lvl="4">
              <a:defRPr sz="1800">
                <a:solidFill>
                  <a:srgbClr val="000000"/>
                </a:solidFill>
                <a:effectLst/>
              </a:defRPr>
            </a:pPr>
            <a:r>
              <a:rPr sz="2300">
                <a:solidFill>
                  <a:srgbClr val="FFFFFF"/>
                </a:solidFill>
                <a:effectLst>
                  <a:outerShdw blurRad="50800" dist="38100" dir="5400000" rotWithShape="0">
                    <a:srgbClr val="000000"/>
                  </a:outerShdw>
                </a:effectLst>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Lst>
  <p:transition xmlns:p14="http://schemas.microsoft.com/office/powerpoint/2010/main" spd="med"/>
  <p:txStyles>
    <p:titleStyle>
      <a:lvl1pPr defTabSz="366702">
        <a:defRPr sz="4500">
          <a:solidFill>
            <a:srgbClr val="FFFFFF"/>
          </a:solidFill>
          <a:effectLst>
            <a:outerShdw blurRad="50800" dist="38100" dir="5400000" rotWithShape="0">
              <a:srgbClr val="000000"/>
            </a:outerShdw>
          </a:effectLst>
          <a:latin typeface="+mn-lt"/>
          <a:ea typeface="+mn-ea"/>
          <a:cs typeface="+mn-cs"/>
          <a:sym typeface="Helvetica Neue Light"/>
        </a:defRPr>
      </a:lvl1pPr>
      <a:lvl2pPr indent="143492" defTabSz="366702">
        <a:defRPr sz="4500">
          <a:solidFill>
            <a:srgbClr val="FFFFFF"/>
          </a:solidFill>
          <a:effectLst>
            <a:outerShdw blurRad="50800" dist="38100" dir="5400000" rotWithShape="0">
              <a:srgbClr val="000000"/>
            </a:outerShdw>
          </a:effectLst>
          <a:latin typeface="+mn-lt"/>
          <a:ea typeface="+mn-ea"/>
          <a:cs typeface="+mn-cs"/>
          <a:sym typeface="Helvetica Neue Light"/>
        </a:defRPr>
      </a:lvl2pPr>
      <a:lvl3pPr indent="286984" defTabSz="366702">
        <a:defRPr sz="4500">
          <a:solidFill>
            <a:srgbClr val="FFFFFF"/>
          </a:solidFill>
          <a:effectLst>
            <a:outerShdw blurRad="50800" dist="38100" dir="5400000" rotWithShape="0">
              <a:srgbClr val="000000"/>
            </a:outerShdw>
          </a:effectLst>
          <a:latin typeface="+mn-lt"/>
          <a:ea typeface="+mn-ea"/>
          <a:cs typeface="+mn-cs"/>
          <a:sym typeface="Helvetica Neue Light"/>
        </a:defRPr>
      </a:lvl3pPr>
      <a:lvl4pPr indent="430477" defTabSz="366702">
        <a:defRPr sz="4500">
          <a:solidFill>
            <a:srgbClr val="FFFFFF"/>
          </a:solidFill>
          <a:effectLst>
            <a:outerShdw blurRad="50800" dist="38100" dir="5400000" rotWithShape="0">
              <a:srgbClr val="000000"/>
            </a:outerShdw>
          </a:effectLst>
          <a:latin typeface="+mn-lt"/>
          <a:ea typeface="+mn-ea"/>
          <a:cs typeface="+mn-cs"/>
          <a:sym typeface="Helvetica Neue Light"/>
        </a:defRPr>
      </a:lvl4pPr>
      <a:lvl5pPr indent="573969" defTabSz="366702">
        <a:defRPr sz="4500">
          <a:solidFill>
            <a:srgbClr val="FFFFFF"/>
          </a:solidFill>
          <a:effectLst>
            <a:outerShdw blurRad="50800" dist="38100" dir="5400000" rotWithShape="0">
              <a:srgbClr val="000000"/>
            </a:outerShdw>
          </a:effectLst>
          <a:latin typeface="+mn-lt"/>
          <a:ea typeface="+mn-ea"/>
          <a:cs typeface="+mn-cs"/>
          <a:sym typeface="Helvetica Neue Light"/>
        </a:defRPr>
      </a:lvl5pPr>
      <a:lvl6pPr indent="717461" defTabSz="366702">
        <a:defRPr sz="4500">
          <a:solidFill>
            <a:srgbClr val="FFFFFF"/>
          </a:solidFill>
          <a:effectLst>
            <a:outerShdw blurRad="50800" dist="38100" dir="5400000" rotWithShape="0">
              <a:srgbClr val="000000"/>
            </a:outerShdw>
          </a:effectLst>
          <a:latin typeface="+mn-lt"/>
          <a:ea typeface="+mn-ea"/>
          <a:cs typeface="+mn-cs"/>
          <a:sym typeface="Helvetica Neue Light"/>
        </a:defRPr>
      </a:lvl6pPr>
      <a:lvl7pPr indent="860953" defTabSz="366702">
        <a:defRPr sz="4500">
          <a:solidFill>
            <a:srgbClr val="FFFFFF"/>
          </a:solidFill>
          <a:effectLst>
            <a:outerShdw blurRad="50800" dist="38100" dir="5400000" rotWithShape="0">
              <a:srgbClr val="000000"/>
            </a:outerShdw>
          </a:effectLst>
          <a:latin typeface="+mn-lt"/>
          <a:ea typeface="+mn-ea"/>
          <a:cs typeface="+mn-cs"/>
          <a:sym typeface="Helvetica Neue Light"/>
        </a:defRPr>
      </a:lvl7pPr>
      <a:lvl8pPr indent="1004446" defTabSz="366702">
        <a:defRPr sz="4500">
          <a:solidFill>
            <a:srgbClr val="FFFFFF"/>
          </a:solidFill>
          <a:effectLst>
            <a:outerShdw blurRad="50800" dist="38100" dir="5400000" rotWithShape="0">
              <a:srgbClr val="000000"/>
            </a:outerShdw>
          </a:effectLst>
          <a:latin typeface="+mn-lt"/>
          <a:ea typeface="+mn-ea"/>
          <a:cs typeface="+mn-cs"/>
          <a:sym typeface="Helvetica Neue Light"/>
        </a:defRPr>
      </a:lvl8pPr>
      <a:lvl9pPr indent="1147938" defTabSz="366702">
        <a:defRPr sz="4500">
          <a:solidFill>
            <a:srgbClr val="FFFFFF"/>
          </a:solidFill>
          <a:effectLst>
            <a:outerShdw blurRad="50800" dist="38100" dir="5400000" rotWithShape="0">
              <a:srgbClr val="000000"/>
            </a:outerShdw>
          </a:effectLst>
          <a:latin typeface="+mn-lt"/>
          <a:ea typeface="+mn-ea"/>
          <a:cs typeface="+mn-cs"/>
          <a:sym typeface="Helvetica Neue Light"/>
        </a:defRPr>
      </a:lvl9pPr>
    </p:titleStyle>
    <p:bodyStyle>
      <a:lvl1pPr marL="279013" indent="-279013" defTabSz="366702">
        <a:spcBef>
          <a:spcPts val="2260"/>
        </a:spcBef>
        <a:buSzPct val="30000"/>
        <a:buBlip>
          <a:blip r:embed="rId14"/>
        </a:buBlip>
        <a:defRPr sz="2300">
          <a:solidFill>
            <a:srgbClr val="FFFFFF"/>
          </a:solidFill>
          <a:effectLst>
            <a:outerShdw blurRad="50800" dist="38100" dir="5400000" rotWithShape="0">
              <a:srgbClr val="000000"/>
            </a:outerShdw>
          </a:effectLst>
          <a:latin typeface="+mn-lt"/>
          <a:ea typeface="+mn-ea"/>
          <a:cs typeface="+mn-cs"/>
          <a:sym typeface="Helvetica Neue Light"/>
        </a:defRPr>
      </a:lvl1pPr>
      <a:lvl2pPr marL="558025" indent="-279013" defTabSz="366702">
        <a:spcBef>
          <a:spcPts val="2260"/>
        </a:spcBef>
        <a:buSzPct val="30000"/>
        <a:buBlip>
          <a:blip r:embed="rId14"/>
        </a:buBlip>
        <a:defRPr sz="2300">
          <a:solidFill>
            <a:srgbClr val="FFFFFF"/>
          </a:solidFill>
          <a:effectLst>
            <a:outerShdw blurRad="50800" dist="38100" dir="5400000" rotWithShape="0">
              <a:srgbClr val="000000"/>
            </a:outerShdw>
          </a:effectLst>
          <a:latin typeface="+mn-lt"/>
          <a:ea typeface="+mn-ea"/>
          <a:cs typeface="+mn-cs"/>
          <a:sym typeface="Helvetica Neue Light"/>
        </a:defRPr>
      </a:lvl2pPr>
      <a:lvl3pPr marL="837038" indent="-279013" defTabSz="366702">
        <a:spcBef>
          <a:spcPts val="2260"/>
        </a:spcBef>
        <a:buSzPct val="30000"/>
        <a:buBlip>
          <a:blip r:embed="rId14"/>
        </a:buBlip>
        <a:defRPr sz="2300">
          <a:solidFill>
            <a:srgbClr val="FFFFFF"/>
          </a:solidFill>
          <a:effectLst>
            <a:outerShdw blurRad="50800" dist="38100" dir="5400000" rotWithShape="0">
              <a:srgbClr val="000000"/>
            </a:outerShdw>
          </a:effectLst>
          <a:latin typeface="+mn-lt"/>
          <a:ea typeface="+mn-ea"/>
          <a:cs typeface="+mn-cs"/>
          <a:sym typeface="Helvetica Neue Light"/>
        </a:defRPr>
      </a:lvl3pPr>
      <a:lvl4pPr marL="1116051" indent="-279013" defTabSz="366702">
        <a:spcBef>
          <a:spcPts val="2260"/>
        </a:spcBef>
        <a:buSzPct val="30000"/>
        <a:buBlip>
          <a:blip r:embed="rId14"/>
        </a:buBlip>
        <a:defRPr sz="2300">
          <a:solidFill>
            <a:srgbClr val="FFFFFF"/>
          </a:solidFill>
          <a:effectLst>
            <a:outerShdw blurRad="50800" dist="38100" dir="5400000" rotWithShape="0">
              <a:srgbClr val="000000"/>
            </a:outerShdw>
          </a:effectLst>
          <a:latin typeface="+mn-lt"/>
          <a:ea typeface="+mn-ea"/>
          <a:cs typeface="+mn-cs"/>
          <a:sym typeface="Helvetica Neue Light"/>
        </a:defRPr>
      </a:lvl4pPr>
      <a:lvl5pPr marL="1395063" indent="-279013" defTabSz="366702">
        <a:spcBef>
          <a:spcPts val="2260"/>
        </a:spcBef>
        <a:buSzPct val="30000"/>
        <a:buBlip>
          <a:blip r:embed="rId14"/>
        </a:buBlip>
        <a:defRPr sz="2300">
          <a:solidFill>
            <a:srgbClr val="FFFFFF"/>
          </a:solidFill>
          <a:effectLst>
            <a:outerShdw blurRad="50800" dist="38100" dir="5400000" rotWithShape="0">
              <a:srgbClr val="000000"/>
            </a:outerShdw>
          </a:effectLst>
          <a:latin typeface="+mn-lt"/>
          <a:ea typeface="+mn-ea"/>
          <a:cs typeface="+mn-cs"/>
          <a:sym typeface="Helvetica Neue Light"/>
        </a:defRPr>
      </a:lvl5pPr>
      <a:lvl6pPr marL="1674076" indent="-279013" defTabSz="366702">
        <a:spcBef>
          <a:spcPts val="2260"/>
        </a:spcBef>
        <a:buSzPct val="30000"/>
        <a:buBlip>
          <a:blip r:embed="rId14"/>
        </a:buBlip>
        <a:defRPr sz="2300">
          <a:solidFill>
            <a:srgbClr val="FFFFFF"/>
          </a:solidFill>
          <a:effectLst>
            <a:outerShdw blurRad="50800" dist="38100" dir="5400000" rotWithShape="0">
              <a:srgbClr val="000000"/>
            </a:outerShdw>
          </a:effectLst>
          <a:latin typeface="+mn-lt"/>
          <a:ea typeface="+mn-ea"/>
          <a:cs typeface="+mn-cs"/>
          <a:sym typeface="Helvetica Neue Light"/>
        </a:defRPr>
      </a:lvl6pPr>
      <a:lvl7pPr marL="1953089" indent="-279013" defTabSz="366702">
        <a:spcBef>
          <a:spcPts val="2260"/>
        </a:spcBef>
        <a:buSzPct val="30000"/>
        <a:buBlip>
          <a:blip r:embed="rId14"/>
        </a:buBlip>
        <a:defRPr sz="2300">
          <a:solidFill>
            <a:srgbClr val="FFFFFF"/>
          </a:solidFill>
          <a:effectLst>
            <a:outerShdw blurRad="50800" dist="38100" dir="5400000" rotWithShape="0">
              <a:srgbClr val="000000"/>
            </a:outerShdw>
          </a:effectLst>
          <a:latin typeface="+mn-lt"/>
          <a:ea typeface="+mn-ea"/>
          <a:cs typeface="+mn-cs"/>
          <a:sym typeface="Helvetica Neue Light"/>
        </a:defRPr>
      </a:lvl7pPr>
      <a:lvl8pPr marL="2232101" indent="-279013" defTabSz="366702">
        <a:spcBef>
          <a:spcPts val="2260"/>
        </a:spcBef>
        <a:buSzPct val="30000"/>
        <a:buBlip>
          <a:blip r:embed="rId14"/>
        </a:buBlip>
        <a:defRPr sz="2300">
          <a:solidFill>
            <a:srgbClr val="FFFFFF"/>
          </a:solidFill>
          <a:effectLst>
            <a:outerShdw blurRad="50800" dist="38100" dir="5400000" rotWithShape="0">
              <a:srgbClr val="000000"/>
            </a:outerShdw>
          </a:effectLst>
          <a:latin typeface="+mn-lt"/>
          <a:ea typeface="+mn-ea"/>
          <a:cs typeface="+mn-cs"/>
          <a:sym typeface="Helvetica Neue Light"/>
        </a:defRPr>
      </a:lvl8pPr>
      <a:lvl9pPr marL="2511114" indent="-279013" defTabSz="366702">
        <a:spcBef>
          <a:spcPts val="2260"/>
        </a:spcBef>
        <a:buSzPct val="30000"/>
        <a:buBlip>
          <a:blip r:embed="rId14"/>
        </a:buBlip>
        <a:defRPr sz="2300">
          <a:solidFill>
            <a:srgbClr val="FFFFFF"/>
          </a:solidFill>
          <a:effectLst>
            <a:outerShdw blurRad="50800" dist="38100" dir="5400000" rotWithShape="0">
              <a:srgbClr val="000000"/>
            </a:outerShdw>
          </a:effectLst>
          <a:latin typeface="+mn-lt"/>
          <a:ea typeface="+mn-ea"/>
          <a:cs typeface="+mn-cs"/>
          <a:sym typeface="Helvetica Neue Light"/>
        </a:defRPr>
      </a:lvl9pPr>
    </p:bodyStyle>
    <p:otherStyle>
      <a:lvl1pPr algn="r" defTabSz="366702">
        <a:defRPr sz="900" b="1">
          <a:solidFill>
            <a:schemeClr val="tx1"/>
          </a:solidFill>
          <a:latin typeface="+mn-lt"/>
          <a:ea typeface="+mn-ea"/>
          <a:cs typeface="+mn-cs"/>
          <a:sym typeface="Helvetica Neue"/>
        </a:defRPr>
      </a:lvl1pPr>
      <a:lvl2pPr indent="143492" algn="r" defTabSz="366702">
        <a:defRPr sz="900" b="1">
          <a:solidFill>
            <a:schemeClr val="tx1"/>
          </a:solidFill>
          <a:latin typeface="+mn-lt"/>
          <a:ea typeface="+mn-ea"/>
          <a:cs typeface="+mn-cs"/>
          <a:sym typeface="Helvetica Neue"/>
        </a:defRPr>
      </a:lvl2pPr>
      <a:lvl3pPr indent="286984" algn="r" defTabSz="366702">
        <a:defRPr sz="900" b="1">
          <a:solidFill>
            <a:schemeClr val="tx1"/>
          </a:solidFill>
          <a:latin typeface="+mn-lt"/>
          <a:ea typeface="+mn-ea"/>
          <a:cs typeface="+mn-cs"/>
          <a:sym typeface="Helvetica Neue"/>
        </a:defRPr>
      </a:lvl3pPr>
      <a:lvl4pPr indent="430477" algn="r" defTabSz="366702">
        <a:defRPr sz="900" b="1">
          <a:solidFill>
            <a:schemeClr val="tx1"/>
          </a:solidFill>
          <a:latin typeface="+mn-lt"/>
          <a:ea typeface="+mn-ea"/>
          <a:cs typeface="+mn-cs"/>
          <a:sym typeface="Helvetica Neue"/>
        </a:defRPr>
      </a:lvl4pPr>
      <a:lvl5pPr indent="573969" algn="r" defTabSz="366702">
        <a:defRPr sz="900" b="1">
          <a:solidFill>
            <a:schemeClr val="tx1"/>
          </a:solidFill>
          <a:latin typeface="+mn-lt"/>
          <a:ea typeface="+mn-ea"/>
          <a:cs typeface="+mn-cs"/>
          <a:sym typeface="Helvetica Neue"/>
        </a:defRPr>
      </a:lvl5pPr>
      <a:lvl6pPr indent="717461" algn="r" defTabSz="366702">
        <a:defRPr sz="900" b="1">
          <a:solidFill>
            <a:schemeClr val="tx1"/>
          </a:solidFill>
          <a:latin typeface="+mn-lt"/>
          <a:ea typeface="+mn-ea"/>
          <a:cs typeface="+mn-cs"/>
          <a:sym typeface="Helvetica Neue"/>
        </a:defRPr>
      </a:lvl6pPr>
      <a:lvl7pPr indent="860953" algn="r" defTabSz="366702">
        <a:defRPr sz="900" b="1">
          <a:solidFill>
            <a:schemeClr val="tx1"/>
          </a:solidFill>
          <a:latin typeface="+mn-lt"/>
          <a:ea typeface="+mn-ea"/>
          <a:cs typeface="+mn-cs"/>
          <a:sym typeface="Helvetica Neue"/>
        </a:defRPr>
      </a:lvl7pPr>
      <a:lvl8pPr indent="1004446" algn="r" defTabSz="366702">
        <a:defRPr sz="900" b="1">
          <a:solidFill>
            <a:schemeClr val="tx1"/>
          </a:solidFill>
          <a:latin typeface="+mn-lt"/>
          <a:ea typeface="+mn-ea"/>
          <a:cs typeface="+mn-cs"/>
          <a:sym typeface="Helvetica Neue"/>
        </a:defRPr>
      </a:lvl8pPr>
      <a:lvl9pPr indent="1147938" algn="r" defTabSz="366702">
        <a:defRPr sz="900" b="1">
          <a:solidFill>
            <a:schemeClr val="tx1"/>
          </a:solidFill>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image" Target="../media/image10.gif"/><Relationship Id="rId5" Type="http://schemas.openxmlformats.org/officeDocument/2006/relationships/image" Target="../media/image11.png"/><Relationship Id="rId1" Type="http://schemas.microsoft.com/office/2007/relationships/media" Target="../media/media1.mp3"/><Relationship Id="rId2" Type="http://schemas.openxmlformats.org/officeDocument/2006/relationships/audio" Target="../media/media1.mp3"/></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9198" y="581099"/>
            <a:ext cx="7500656" cy="20957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887" tIns="31887" rIns="31887" bIns="31887" numCol="1" spcCol="23915" rtlCol="0" anchor="ctr">
            <a:spAutoFit/>
          </a:bodyPr>
          <a:lstStyle/>
          <a:p>
            <a:pPr rtl="0" latinLnBrk="1" hangingPunct="0"/>
            <a:r>
              <a:rPr lang="en-US" sz="6600" b="1" dirty="0" smtClean="0">
                <a:solidFill>
                  <a:schemeClr val="tx1"/>
                </a:solidFill>
                <a:latin typeface="Papyrus"/>
                <a:cs typeface="Papyrus"/>
              </a:rPr>
              <a:t>When We Stopped </a:t>
            </a:r>
          </a:p>
          <a:p>
            <a:pPr rtl="0" latinLnBrk="1" hangingPunct="0"/>
            <a:r>
              <a:rPr lang="en-US" sz="6600" b="1" dirty="0" smtClean="0">
                <a:solidFill>
                  <a:schemeClr val="tx1"/>
                </a:solidFill>
                <a:latin typeface="Papyrus"/>
                <a:cs typeface="Papyrus"/>
              </a:rPr>
              <a:t>Playing Outside</a:t>
            </a:r>
            <a:endParaRPr lang="en-US" sz="6600" b="1" dirty="0">
              <a:solidFill>
                <a:schemeClr val="tx1"/>
              </a:solidFill>
              <a:latin typeface="Papyrus"/>
              <a:cs typeface="Papyrus"/>
            </a:endParaRPr>
          </a:p>
        </p:txBody>
      </p:sp>
      <p:sp>
        <p:nvSpPr>
          <p:cNvPr id="3" name="TextBox 2"/>
          <p:cNvSpPr txBox="1"/>
          <p:nvPr/>
        </p:nvSpPr>
        <p:spPr>
          <a:xfrm>
            <a:off x="1002835" y="3770639"/>
            <a:ext cx="7019845" cy="6491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1887" tIns="31887" rIns="31887" bIns="31887" numCol="1" spcCol="23915" rtlCol="0" anchor="ctr">
            <a:spAutoFit/>
          </a:bodyPr>
          <a:lstStyle/>
          <a:p>
            <a:pPr rtl="0" latinLnBrk="1" hangingPunct="0"/>
            <a:r>
              <a:rPr lang="en-US" sz="3800" dirty="0" smtClean="0">
                <a:latin typeface="Courier"/>
                <a:cs typeface="Courier"/>
              </a:rPr>
              <a:t>j</a:t>
            </a:r>
            <a:r>
              <a:rPr lang="en-US" sz="3800" dirty="0" smtClean="0">
                <a:latin typeface="Lucida Console"/>
                <a:cs typeface="Lucida Console"/>
              </a:rPr>
              <a:t>0</a:t>
            </a:r>
            <a:r>
              <a:rPr lang="en-US" sz="3800" dirty="0" smtClean="0">
                <a:latin typeface="Courier"/>
                <a:cs typeface="Courier"/>
              </a:rPr>
              <a:t>hnnyxm4s</a:t>
            </a:r>
            <a:endParaRPr lang="en-US" sz="3800" dirty="0">
              <a:latin typeface="Courier"/>
              <a:cs typeface="Courier"/>
            </a:endParaRPr>
          </a:p>
        </p:txBody>
      </p:sp>
    </p:spTree>
    <p:extLst>
      <p:ext uri="{BB962C8B-B14F-4D97-AF65-F5344CB8AC3E}">
        <p14:creationId xmlns:p14="http://schemas.microsoft.com/office/powerpoint/2010/main" val="13958449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xresdefaul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06" y="99210"/>
            <a:ext cx="8672430" cy="4826620"/>
          </a:xfrm>
          <a:prstGeom prst="rect">
            <a:avLst/>
          </a:prstGeom>
        </p:spPr>
      </p:pic>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wn1024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61" y="0"/>
            <a:ext cx="8041136" cy="5143500"/>
          </a:xfrm>
          <a:prstGeom prst="rect">
            <a:avLst/>
          </a:prstGeom>
        </p:spPr>
      </p:pic>
    </p:spTree>
    <p:extLst>
      <p:ext uri="{BB962C8B-B14F-4D97-AF65-F5344CB8AC3E}">
        <p14:creationId xmlns:p14="http://schemas.microsoft.com/office/powerpoint/2010/main" val="138702992"/>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c-30944-1131533098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71" y="0"/>
            <a:ext cx="6858000" cy="5143500"/>
          </a:xfrm>
          <a:prstGeom prst="rect">
            <a:avLst/>
          </a:prstGeom>
        </p:spPr>
      </p:pic>
    </p:spTree>
    <p:extLst>
      <p:ext uri="{BB962C8B-B14F-4D97-AF65-F5344CB8AC3E}">
        <p14:creationId xmlns:p14="http://schemas.microsoft.com/office/powerpoint/2010/main" val="21305732"/>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ven_big_brothers_cry_by_marios_friend9-d6k4xeq.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213" y="0"/>
            <a:ext cx="4820290" cy="5143500"/>
          </a:xfrm>
          <a:prstGeom prst="rect">
            <a:avLst/>
          </a:prstGeom>
        </p:spPr>
      </p:pic>
    </p:spTree>
    <p:extLst>
      <p:ext uri="{BB962C8B-B14F-4D97-AF65-F5344CB8AC3E}">
        <p14:creationId xmlns:p14="http://schemas.microsoft.com/office/powerpoint/2010/main" val="2294840124"/>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asted-image-small.jpg"/>
          <p:cNvPicPr/>
          <p:nvPr/>
        </p:nvPicPr>
        <p:blipFill>
          <a:blip r:embed="rId3">
            <a:extLst/>
          </a:blip>
          <a:stretch>
            <a:fillRect/>
          </a:stretch>
        </p:blipFill>
        <p:spPr>
          <a:xfrm>
            <a:off x="420463" y="77234"/>
            <a:ext cx="8151836" cy="4977234"/>
          </a:xfrm>
          <a:prstGeom prst="rect">
            <a:avLst/>
          </a:prstGeom>
          <a:ln w="12700">
            <a:miter lim="400000"/>
          </a:ln>
        </p:spPr>
      </p:pic>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xbandFamico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272" y="-10167"/>
            <a:ext cx="6871556" cy="5153667"/>
          </a:xfrm>
          <a:prstGeom prst="rect">
            <a:avLst/>
          </a:prstGeom>
        </p:spPr>
      </p:pic>
    </p:spTree>
    <p:extLst>
      <p:ext uri="{BB962C8B-B14F-4D97-AF65-F5344CB8AC3E}">
        <p14:creationId xmlns:p14="http://schemas.microsoft.com/office/powerpoint/2010/main" val="3294800379"/>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6-23 at 11.18.1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57111114"/>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de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44000" cy="4734560"/>
          </a:xfrm>
          <a:prstGeom prst="rect">
            <a:avLst/>
          </a:prstGeom>
        </p:spPr>
      </p:pic>
    </p:spTree>
    <p:extLst>
      <p:ext uri="{BB962C8B-B14F-4D97-AF65-F5344CB8AC3E}">
        <p14:creationId xmlns:p14="http://schemas.microsoft.com/office/powerpoint/2010/main" val="970136475"/>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Xbo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598" y="0"/>
            <a:ext cx="7791518" cy="5143500"/>
          </a:xfrm>
          <a:prstGeom prst="rect">
            <a:avLst/>
          </a:prstGeom>
        </p:spPr>
      </p:pic>
    </p:spTree>
    <p:extLst>
      <p:ext uri="{BB962C8B-B14F-4D97-AF65-F5344CB8AC3E}">
        <p14:creationId xmlns:p14="http://schemas.microsoft.com/office/powerpoint/2010/main" val="1309186357"/>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N_par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Tree>
    <p:extLst>
      <p:ext uri="{BB962C8B-B14F-4D97-AF65-F5344CB8AC3E}">
        <p14:creationId xmlns:p14="http://schemas.microsoft.com/office/powerpoint/2010/main" val="9295945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2013-02-18-at-2.36.05-PM-580x32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095213" cy="5143500"/>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8369-004-19C4781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95" y="0"/>
            <a:ext cx="6849697" cy="5143500"/>
          </a:xfrm>
          <a:prstGeom prst="rect">
            <a:avLst/>
          </a:prstGeom>
        </p:spPr>
      </p:pic>
    </p:spTree>
    <p:extLst>
      <p:ext uri="{BB962C8B-B14F-4D97-AF65-F5344CB8AC3E}">
        <p14:creationId xmlns:p14="http://schemas.microsoft.com/office/powerpoint/2010/main" val="1433065384"/>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rcraft005_11767962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0"/>
            <a:ext cx="6812643" cy="5116729"/>
          </a:xfrm>
          <a:prstGeom prst="rect">
            <a:avLst/>
          </a:prstGeom>
        </p:spPr>
      </p:pic>
    </p:spTree>
    <p:extLst>
      <p:ext uri="{BB962C8B-B14F-4D97-AF65-F5344CB8AC3E}">
        <p14:creationId xmlns:p14="http://schemas.microsoft.com/office/powerpoint/2010/main" val="3639945739"/>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lephone_jac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513" y="0"/>
            <a:ext cx="6727921" cy="5143499"/>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asted-image.jpg"/>
          <p:cNvPicPr/>
          <p:nvPr/>
        </p:nvPicPr>
        <p:blipFill>
          <a:blip r:embed="rId2">
            <a:extLst/>
          </a:blip>
          <a:stretch>
            <a:fillRect/>
          </a:stretch>
        </p:blipFill>
        <p:spPr>
          <a:xfrm>
            <a:off x="1244961" y="349511"/>
            <a:ext cx="6704907" cy="4444478"/>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ockwell-14-4kbps-8-bit-isa-fax-modem-card-f-1114hv-r6-9.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53" y="11036"/>
            <a:ext cx="8917981" cy="5099970"/>
          </a:xfrm>
          <a:prstGeom prst="rect">
            <a:avLst/>
          </a:prstGeom>
        </p:spPr>
      </p:pic>
      <p:pic>
        <p:nvPicPr>
          <p:cNvPr id="3" name="The Sound of dial-up Interne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58529" y="3832678"/>
            <a:ext cx="812800" cy="812800"/>
          </a:xfrm>
          <a:prstGeom prst="rect">
            <a:avLst/>
          </a:prstGeom>
        </p:spPr>
      </p:pic>
    </p:spTree>
    <p:extLst>
      <p:ext uri="{BB962C8B-B14F-4D97-AF65-F5344CB8AC3E}">
        <p14:creationId xmlns:p14="http://schemas.microsoft.com/office/powerpoint/2010/main" val="395847330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3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asted-image.png"/>
          <p:cNvPicPr/>
          <p:nvPr/>
        </p:nvPicPr>
        <p:blipFill>
          <a:blip r:embed="rId2">
            <a:extLst/>
          </a:blip>
          <a:stretch>
            <a:fillRect/>
          </a:stretch>
        </p:blipFill>
        <p:spPr>
          <a:xfrm>
            <a:off x="234390" y="117207"/>
            <a:ext cx="8750560" cy="488083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2476</TotalTime>
  <Words>37</Words>
  <Application>Microsoft Macintosh PowerPoint</Application>
  <PresentationFormat>On-screen Show (16:9)</PresentationFormat>
  <Paragraphs>79</Paragraphs>
  <Slides>18</Slides>
  <Notes>5</Notes>
  <HiddenSlides>0</HiddenSlides>
  <MMClips>1</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Industrial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None</cp:lastModifiedBy>
  <cp:revision>18</cp:revision>
  <dcterms:modified xsi:type="dcterms:W3CDTF">2015-06-27T18:10:18Z</dcterms:modified>
</cp:coreProperties>
</file>